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10287000" cx="18288000"/>
  <p:notesSz cx="6858000" cy="9144000"/>
  <p:embeddedFontLst>
    <p:embeddedFont>
      <p:font typeface="Neucha"/>
      <p:regular r:id="rId22"/>
    </p:embeddedFont>
    <p:embeddedFont>
      <p:font typeface="Roboto"/>
      <p:regular r:id="rId23"/>
      <p:bold r:id="rId24"/>
      <p:italic r:id="rId25"/>
      <p:boldItalic r:id="rId26"/>
    </p:embeddedFont>
    <p:embeddedFont>
      <p:font typeface="Rubik"/>
      <p:regular r:id="rId27"/>
      <p:bold r:id="rId28"/>
      <p:italic r:id="rId29"/>
      <p:boldItalic r:id="rId30"/>
    </p:embeddedFont>
    <p:embeddedFont>
      <p:font typeface="Rubik SemiBold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Neucha-regular.fntdata"/><Relationship Id="rId21" Type="http://schemas.openxmlformats.org/officeDocument/2006/relationships/slide" Target="slides/slide16.xml"/><Relationship Id="rId24" Type="http://schemas.openxmlformats.org/officeDocument/2006/relationships/font" Target="fonts/Roboto-bold.fntdata"/><Relationship Id="rId23" Type="http://schemas.openxmlformats.org/officeDocument/2006/relationships/font" Target="fonts/Roboto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oboto-boldItalic.fntdata"/><Relationship Id="rId25" Type="http://schemas.openxmlformats.org/officeDocument/2006/relationships/font" Target="fonts/Roboto-italic.fntdata"/><Relationship Id="rId28" Type="http://schemas.openxmlformats.org/officeDocument/2006/relationships/font" Target="fonts/Rubik-bold.fntdata"/><Relationship Id="rId27" Type="http://schemas.openxmlformats.org/officeDocument/2006/relationships/font" Target="fonts/Rubik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ubik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RubikSemiBold-regular.fntdata"/><Relationship Id="rId30" Type="http://schemas.openxmlformats.org/officeDocument/2006/relationships/font" Target="fonts/Rubik-boldItalic.fntdata"/><Relationship Id="rId11" Type="http://schemas.openxmlformats.org/officeDocument/2006/relationships/slide" Target="slides/slide6.xml"/><Relationship Id="rId33" Type="http://schemas.openxmlformats.org/officeDocument/2006/relationships/font" Target="fonts/RubikSemiBold-italic.fntdata"/><Relationship Id="rId10" Type="http://schemas.openxmlformats.org/officeDocument/2006/relationships/slide" Target="slides/slide5.xml"/><Relationship Id="rId32" Type="http://schemas.openxmlformats.org/officeDocument/2006/relationships/font" Target="fonts/RubikSemiBold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34" Type="http://schemas.openxmlformats.org/officeDocument/2006/relationships/font" Target="fonts/RubikSemiBold-bold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a2c006809d_3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g3a2c006809d_3_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3a2c006809d_3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g3a2c006809d_3_8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3a373bd020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g3a373bd0209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3a2c006809d_3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g3a2c006809d_3_10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3a2da4e2d60_0_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" name="Google Shape;411;g3a2da4e2d60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b51aee341c8698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b51aee341c8698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a26becf6bb_1_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3a26becf6bb_1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a26becf6bb_1_5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a26becf6bb_1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a34a28c210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3a34a28c21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Relationship Id="rId3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9.png"/><Relationship Id="rId5" Type="http://schemas.openxmlformats.org/officeDocument/2006/relationships/image" Target="../media/image17.png"/><Relationship Id="rId6" Type="http://schemas.openxmlformats.org/officeDocument/2006/relationships/image" Target="../media/image13.png"/><Relationship Id="rId7" Type="http://schemas.openxmlformats.org/officeDocument/2006/relationships/image" Target="../media/image1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Relationship Id="rId3" Type="http://schemas.openxmlformats.org/officeDocument/2006/relationships/image" Target="../media/image32.png"/><Relationship Id="rId4" Type="http://schemas.openxmlformats.org/officeDocument/2006/relationships/image" Target="../media/image19.png"/><Relationship Id="rId5" Type="http://schemas.openxmlformats.org/officeDocument/2006/relationships/image" Target="../media/image26.png"/><Relationship Id="rId6" Type="http://schemas.openxmlformats.org/officeDocument/2006/relationships/image" Target="../media/image29.png"/><Relationship Id="rId7" Type="http://schemas.openxmlformats.org/officeDocument/2006/relationships/image" Target="../media/image3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9951" y="1974336"/>
            <a:ext cx="7224226" cy="698345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3"/>
          <p:cNvSpPr txBox="1"/>
          <p:nvPr/>
        </p:nvSpPr>
        <p:spPr>
          <a:xfrm>
            <a:off x="651303" y="893180"/>
            <a:ext cx="2379600" cy="4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23004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199" u="none" cap="none" strike="noStrike">
                <a:solidFill>
                  <a:srgbClr val="000000"/>
                </a:solidFill>
                <a:latin typeface="Neucha"/>
                <a:ea typeface="Neucha"/>
                <a:cs typeface="Neucha"/>
                <a:sym typeface="Neucha"/>
              </a:rPr>
              <a:t>Teacher’s Name</a:t>
            </a:r>
            <a:endParaRPr/>
          </a:p>
        </p:txBody>
      </p:sp>
      <p:sp>
        <p:nvSpPr>
          <p:cNvPr id="13" name="Google Shape;13;p3"/>
          <p:cNvSpPr txBox="1"/>
          <p:nvPr/>
        </p:nvSpPr>
        <p:spPr>
          <a:xfrm>
            <a:off x="7954166" y="893180"/>
            <a:ext cx="2379600" cy="4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3004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199" u="none" cap="none" strike="noStrike">
                <a:solidFill>
                  <a:srgbClr val="000000"/>
                </a:solidFill>
                <a:latin typeface="Neucha"/>
                <a:ea typeface="Neucha"/>
                <a:cs typeface="Neucha"/>
                <a:sym typeface="Neucha"/>
              </a:rPr>
              <a:t>Class: Science</a:t>
            </a:r>
            <a:endParaRPr/>
          </a:p>
        </p:txBody>
      </p:sp>
      <p:sp>
        <p:nvSpPr>
          <p:cNvPr id="14" name="Google Shape;14;p3"/>
          <p:cNvSpPr txBox="1"/>
          <p:nvPr/>
        </p:nvSpPr>
        <p:spPr>
          <a:xfrm>
            <a:off x="15257029" y="893180"/>
            <a:ext cx="2379600" cy="4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23004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199" u="none" cap="none" strike="noStrike">
                <a:solidFill>
                  <a:srgbClr val="000000"/>
                </a:solidFill>
                <a:latin typeface="Neucha"/>
                <a:ea typeface="Neucha"/>
                <a:cs typeface="Neucha"/>
                <a:sym typeface="Neucha"/>
              </a:rPr>
              <a:t>xx / xx / xx</a:t>
            </a:r>
            <a:endParaRPr/>
          </a:p>
        </p:txBody>
      </p:sp>
      <p:sp>
        <p:nvSpPr>
          <p:cNvPr id="15" name="Google Shape;15;p3"/>
          <p:cNvSpPr txBox="1"/>
          <p:nvPr>
            <p:ph type="title"/>
          </p:nvPr>
        </p:nvSpPr>
        <p:spPr>
          <a:xfrm>
            <a:off x="8504475" y="2362725"/>
            <a:ext cx="8836200" cy="59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600"/>
              <a:buFont typeface="Neucha"/>
              <a:buNone/>
              <a:defRPr i="0" sz="14600" u="none" cap="none" strike="noStrike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" name="Google Shape;16;p3"/>
          <p:cNvSpPr txBox="1"/>
          <p:nvPr>
            <p:ph idx="1" type="subTitle"/>
          </p:nvPr>
        </p:nvSpPr>
        <p:spPr>
          <a:xfrm>
            <a:off x="8799375" y="8890000"/>
            <a:ext cx="8541300" cy="492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640"/>
              </a:spcBef>
              <a:spcAft>
                <a:spcPts val="0"/>
              </a:spcAft>
              <a:buSzPts val="2550"/>
              <a:buNone/>
              <a:defRPr sz="2550"/>
            </a:lvl1pPr>
            <a:lvl2pPr lvl="1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2pPr>
            <a:lvl3pPr lvl="2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3pPr>
            <a:lvl4pPr lvl="3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4pPr>
            <a:lvl5pPr lvl="4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5pPr>
            <a:lvl6pPr lvl="5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6pPr>
            <a:lvl7pPr lvl="6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7pPr>
            <a:lvl8pPr lvl="7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8pPr>
            <a:lvl9pPr lvl="8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1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2186225" y="809825"/>
            <a:ext cx="13915500" cy="199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500"/>
              <a:buNone/>
              <a:defRPr sz="14500"/>
            </a:lvl1pPr>
            <a:lvl2pPr lvl="1">
              <a:spcBef>
                <a:spcPts val="0"/>
              </a:spcBef>
              <a:spcAft>
                <a:spcPts val="0"/>
              </a:spcAft>
              <a:buSzPts val="14500"/>
              <a:buNone/>
              <a:defRPr sz="14500"/>
            </a:lvl2pPr>
            <a:lvl3pPr lvl="2">
              <a:spcBef>
                <a:spcPts val="0"/>
              </a:spcBef>
              <a:spcAft>
                <a:spcPts val="0"/>
              </a:spcAft>
              <a:buSzPts val="14500"/>
              <a:buNone/>
              <a:defRPr sz="14500"/>
            </a:lvl3pPr>
            <a:lvl4pPr lvl="3">
              <a:spcBef>
                <a:spcPts val="0"/>
              </a:spcBef>
              <a:spcAft>
                <a:spcPts val="0"/>
              </a:spcAft>
              <a:buSzPts val="14500"/>
              <a:buNone/>
              <a:defRPr sz="14500"/>
            </a:lvl4pPr>
            <a:lvl5pPr lvl="4">
              <a:spcBef>
                <a:spcPts val="0"/>
              </a:spcBef>
              <a:spcAft>
                <a:spcPts val="0"/>
              </a:spcAft>
              <a:buSzPts val="14500"/>
              <a:buNone/>
              <a:defRPr sz="14500"/>
            </a:lvl5pPr>
            <a:lvl6pPr lvl="5">
              <a:spcBef>
                <a:spcPts val="0"/>
              </a:spcBef>
              <a:spcAft>
                <a:spcPts val="0"/>
              </a:spcAft>
              <a:buSzPts val="14500"/>
              <a:buNone/>
              <a:defRPr sz="14500"/>
            </a:lvl6pPr>
            <a:lvl7pPr lvl="6">
              <a:spcBef>
                <a:spcPts val="0"/>
              </a:spcBef>
              <a:spcAft>
                <a:spcPts val="0"/>
              </a:spcAft>
              <a:buSzPts val="14500"/>
              <a:buNone/>
              <a:defRPr sz="14500"/>
            </a:lvl7pPr>
            <a:lvl8pPr lvl="7">
              <a:spcBef>
                <a:spcPts val="0"/>
              </a:spcBef>
              <a:spcAft>
                <a:spcPts val="0"/>
              </a:spcAft>
              <a:buSzPts val="14500"/>
              <a:buNone/>
              <a:defRPr sz="14500"/>
            </a:lvl8pPr>
            <a:lvl9pPr lvl="8">
              <a:spcBef>
                <a:spcPts val="0"/>
              </a:spcBef>
              <a:spcAft>
                <a:spcPts val="0"/>
              </a:spcAft>
              <a:buSzPts val="14500"/>
              <a:buNone/>
              <a:defRPr sz="14500"/>
            </a:lvl9pPr>
          </a:lstStyle>
          <a:p/>
        </p:txBody>
      </p:sp>
      <p:pic>
        <p:nvPicPr>
          <p:cNvPr id="19" name="Google Shape;19;p4"/>
          <p:cNvPicPr preferRelativeResize="0"/>
          <p:nvPr/>
        </p:nvPicPr>
        <p:blipFill rotWithShape="1">
          <a:blip r:embed="rId2">
            <a:alphaModFix/>
          </a:blip>
          <a:srcRect b="0" l="0" r="27166" t="0"/>
          <a:stretch/>
        </p:blipFill>
        <p:spPr>
          <a:xfrm>
            <a:off x="12765423" y="7456725"/>
            <a:ext cx="5522575" cy="2992451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4"/>
          <p:cNvSpPr/>
          <p:nvPr/>
        </p:nvSpPr>
        <p:spPr>
          <a:xfrm>
            <a:off x="240236" y="3422666"/>
            <a:ext cx="3611115" cy="3410497"/>
          </a:xfrm>
          <a:custGeom>
            <a:rect b="b" l="l" r="r" t="t"/>
            <a:pathLst>
              <a:path extrusionOk="0" h="3410497" w="3611115">
                <a:moveTo>
                  <a:pt x="0" y="0"/>
                </a:moveTo>
                <a:lnTo>
                  <a:pt x="3611114" y="0"/>
                </a:lnTo>
                <a:lnTo>
                  <a:pt x="3611114" y="3410497"/>
                </a:lnTo>
                <a:lnTo>
                  <a:pt x="0" y="341049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" name="Google Shape;21;p4"/>
          <p:cNvSpPr/>
          <p:nvPr/>
        </p:nvSpPr>
        <p:spPr>
          <a:xfrm>
            <a:off x="4858868" y="3422666"/>
            <a:ext cx="3611115" cy="3410497"/>
          </a:xfrm>
          <a:custGeom>
            <a:rect b="b" l="l" r="r" t="t"/>
            <a:pathLst>
              <a:path extrusionOk="0" h="3410497" w="3611115">
                <a:moveTo>
                  <a:pt x="0" y="0"/>
                </a:moveTo>
                <a:lnTo>
                  <a:pt x="3611115" y="0"/>
                </a:lnTo>
                <a:lnTo>
                  <a:pt x="3611115" y="3410497"/>
                </a:lnTo>
                <a:lnTo>
                  <a:pt x="0" y="341049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9736045" y="3422666"/>
            <a:ext cx="3611115" cy="3410497"/>
          </a:xfrm>
          <a:custGeom>
            <a:rect b="b" l="l" r="r" t="t"/>
            <a:pathLst>
              <a:path extrusionOk="0" h="3410497" w="3611115">
                <a:moveTo>
                  <a:pt x="0" y="0"/>
                </a:moveTo>
                <a:lnTo>
                  <a:pt x="3611115" y="0"/>
                </a:lnTo>
                <a:lnTo>
                  <a:pt x="3611115" y="3410497"/>
                </a:lnTo>
                <a:lnTo>
                  <a:pt x="0" y="341049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" name="Google Shape;23;p4"/>
          <p:cNvSpPr/>
          <p:nvPr/>
        </p:nvSpPr>
        <p:spPr>
          <a:xfrm>
            <a:off x="14233771" y="3422666"/>
            <a:ext cx="3611115" cy="3410497"/>
          </a:xfrm>
          <a:custGeom>
            <a:rect b="b" l="l" r="r" t="t"/>
            <a:pathLst>
              <a:path extrusionOk="0" h="3410497" w="3611115">
                <a:moveTo>
                  <a:pt x="0" y="0"/>
                </a:moveTo>
                <a:lnTo>
                  <a:pt x="3611114" y="0"/>
                </a:lnTo>
                <a:lnTo>
                  <a:pt x="3611114" y="3410497"/>
                </a:lnTo>
                <a:lnTo>
                  <a:pt x="0" y="341049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" name="Google Shape;24;p4"/>
          <p:cNvSpPr txBox="1"/>
          <p:nvPr/>
        </p:nvSpPr>
        <p:spPr>
          <a:xfrm>
            <a:off x="468225" y="3984356"/>
            <a:ext cx="3155100" cy="20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9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253" u="none" cap="none" strike="noStrike">
                <a:solidFill>
                  <a:srgbClr val="FFFFFF"/>
                </a:solidFill>
                <a:latin typeface="Neucha"/>
                <a:ea typeface="Neucha"/>
                <a:cs typeface="Neucha"/>
                <a:sym typeface="Neucha"/>
              </a:rPr>
              <a:t>01</a:t>
            </a:r>
            <a:endParaRPr/>
          </a:p>
        </p:txBody>
      </p:sp>
      <p:sp>
        <p:nvSpPr>
          <p:cNvPr id="25" name="Google Shape;25;p4"/>
          <p:cNvSpPr txBox="1"/>
          <p:nvPr/>
        </p:nvSpPr>
        <p:spPr>
          <a:xfrm>
            <a:off x="5086858" y="3984356"/>
            <a:ext cx="3155100" cy="20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9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253" u="none" cap="none" strike="noStrike">
                <a:solidFill>
                  <a:srgbClr val="FFFFFF"/>
                </a:solidFill>
                <a:latin typeface="Neucha"/>
                <a:ea typeface="Neucha"/>
                <a:cs typeface="Neucha"/>
                <a:sym typeface="Neucha"/>
              </a:rPr>
              <a:t>02</a:t>
            </a:r>
            <a:endParaRPr/>
          </a:p>
        </p:txBody>
      </p:sp>
      <p:sp>
        <p:nvSpPr>
          <p:cNvPr id="26" name="Google Shape;26;p4"/>
          <p:cNvSpPr txBox="1"/>
          <p:nvPr/>
        </p:nvSpPr>
        <p:spPr>
          <a:xfrm>
            <a:off x="9964035" y="3984356"/>
            <a:ext cx="3155100" cy="20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9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253" u="none" cap="none" strike="noStrike">
                <a:solidFill>
                  <a:srgbClr val="FFFFFF"/>
                </a:solidFill>
                <a:latin typeface="Neucha"/>
                <a:ea typeface="Neucha"/>
                <a:cs typeface="Neucha"/>
                <a:sym typeface="Neucha"/>
              </a:rPr>
              <a:t>03</a:t>
            </a:r>
            <a:endParaRPr/>
          </a:p>
        </p:txBody>
      </p:sp>
      <p:sp>
        <p:nvSpPr>
          <p:cNvPr id="27" name="Google Shape;27;p4"/>
          <p:cNvSpPr txBox="1"/>
          <p:nvPr/>
        </p:nvSpPr>
        <p:spPr>
          <a:xfrm>
            <a:off x="14461761" y="3984356"/>
            <a:ext cx="3155100" cy="20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9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253" u="none" cap="none" strike="noStrike">
                <a:solidFill>
                  <a:srgbClr val="FFFFFF"/>
                </a:solidFill>
                <a:latin typeface="Neucha"/>
                <a:ea typeface="Neucha"/>
                <a:cs typeface="Neucha"/>
                <a:sym typeface="Neucha"/>
              </a:rPr>
              <a:t>04</a:t>
            </a:r>
            <a:endParaRPr/>
          </a:p>
        </p:txBody>
      </p:sp>
      <p:pic>
        <p:nvPicPr>
          <p:cNvPr id="28" name="Google Shape;28;p4"/>
          <p:cNvPicPr preferRelativeResize="0"/>
          <p:nvPr/>
        </p:nvPicPr>
        <p:blipFill rotWithShape="1">
          <a:blip r:embed="rId4">
            <a:alphaModFix/>
          </a:blip>
          <a:srcRect b="0" l="34883" r="0" t="0"/>
          <a:stretch/>
        </p:blipFill>
        <p:spPr>
          <a:xfrm>
            <a:off x="0" y="985600"/>
            <a:ext cx="4858876" cy="199150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4"/>
          <p:cNvSpPr txBox="1"/>
          <p:nvPr>
            <p:ph idx="1" type="subTitle"/>
          </p:nvPr>
        </p:nvSpPr>
        <p:spPr>
          <a:xfrm>
            <a:off x="136075" y="7302225"/>
            <a:ext cx="3611100" cy="929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>
              <a:spcBef>
                <a:spcPts val="640"/>
              </a:spcBef>
              <a:spcAft>
                <a:spcPts val="0"/>
              </a:spcAft>
              <a:buSzPts val="3100"/>
              <a:buNone/>
              <a:defRPr sz="3100"/>
            </a:lvl1pPr>
            <a:lvl2pPr lvl="1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2pPr>
            <a:lvl3pPr lvl="2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3pPr>
            <a:lvl4pPr lvl="3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4pPr>
            <a:lvl5pPr lvl="4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5pPr>
            <a:lvl6pPr lvl="5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6pPr>
            <a:lvl7pPr lvl="6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7pPr>
            <a:lvl8pPr lvl="7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8pPr>
            <a:lvl9pPr lvl="8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2" type="subTitle"/>
          </p:nvPr>
        </p:nvSpPr>
        <p:spPr>
          <a:xfrm>
            <a:off x="4858875" y="7302225"/>
            <a:ext cx="3611100" cy="929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3100"/>
              <a:buNone/>
              <a:defRPr sz="3100"/>
            </a:lvl1pPr>
            <a:lvl2pPr lvl="1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2pPr>
            <a:lvl3pPr lvl="2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3pPr>
            <a:lvl4pPr lvl="3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4pPr>
            <a:lvl5pPr lvl="4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5pPr>
            <a:lvl6pPr lvl="5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6pPr>
            <a:lvl7pPr lvl="6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7pPr>
            <a:lvl8pPr lvl="7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8pPr>
            <a:lvl9pPr lvl="8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3" type="subTitle"/>
          </p:nvPr>
        </p:nvSpPr>
        <p:spPr>
          <a:xfrm>
            <a:off x="9749200" y="7302225"/>
            <a:ext cx="3611100" cy="929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3100"/>
              <a:buNone/>
              <a:defRPr sz="3100"/>
            </a:lvl1pPr>
            <a:lvl2pPr lvl="1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2pPr>
            <a:lvl3pPr lvl="2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3pPr>
            <a:lvl4pPr lvl="3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4pPr>
            <a:lvl5pPr lvl="4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5pPr>
            <a:lvl6pPr lvl="5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6pPr>
            <a:lvl7pPr lvl="6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7pPr>
            <a:lvl8pPr lvl="7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8pPr>
            <a:lvl9pPr lvl="8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4" type="subTitle"/>
          </p:nvPr>
        </p:nvSpPr>
        <p:spPr>
          <a:xfrm>
            <a:off x="14233750" y="7302225"/>
            <a:ext cx="3611100" cy="929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3100"/>
              <a:buNone/>
              <a:defRPr sz="3100"/>
            </a:lvl1pPr>
            <a:lvl2pPr lvl="1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2pPr>
            <a:lvl3pPr lvl="2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3pPr>
            <a:lvl4pPr lvl="3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4pPr>
            <a:lvl5pPr lvl="4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5pPr>
            <a:lvl6pPr lvl="5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6pPr>
            <a:lvl7pPr lvl="6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7pPr>
            <a:lvl8pPr lvl="7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8pPr>
            <a:lvl9pPr lvl="8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2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/>
          <p:nvPr>
            <p:ph idx="2" type="pic"/>
          </p:nvPr>
        </p:nvSpPr>
        <p:spPr>
          <a:xfrm>
            <a:off x="1109850" y="2947825"/>
            <a:ext cx="16230600" cy="6327900"/>
          </a:xfrm>
          <a:prstGeom prst="rect">
            <a:avLst/>
          </a:prstGeom>
          <a:noFill/>
          <a:ln>
            <a:noFill/>
          </a:ln>
        </p:spPr>
      </p:sp>
      <p:sp>
        <p:nvSpPr>
          <p:cNvPr id="35" name="Google Shape;35;p5"/>
          <p:cNvSpPr txBox="1"/>
          <p:nvPr>
            <p:ph type="title"/>
          </p:nvPr>
        </p:nvSpPr>
        <p:spPr>
          <a:xfrm>
            <a:off x="1028700" y="731696"/>
            <a:ext cx="16392900" cy="1589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1pPr>
            <a:lvl2pPr lvl="1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2pPr>
            <a:lvl3pPr lvl="2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3pPr>
            <a:lvl4pPr lvl="3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4pPr>
            <a:lvl5pPr lvl="4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5pPr>
            <a:lvl6pPr lvl="5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6pPr>
            <a:lvl7pPr lvl="6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7pPr>
            <a:lvl8pPr lvl="7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8pPr>
            <a:lvl9pPr lvl="8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9pPr>
          </a:lstStyle>
          <a:p/>
        </p:txBody>
      </p:sp>
      <p:sp>
        <p:nvSpPr>
          <p:cNvPr id="36" name="Google Shape;36;p5"/>
          <p:cNvSpPr/>
          <p:nvPr/>
        </p:nvSpPr>
        <p:spPr>
          <a:xfrm>
            <a:off x="12211877" y="841567"/>
            <a:ext cx="5750906" cy="5009500"/>
          </a:xfrm>
          <a:custGeom>
            <a:rect b="b" l="l" r="r" t="t"/>
            <a:pathLst>
              <a:path extrusionOk="0" h="5009500" w="5750906">
                <a:moveTo>
                  <a:pt x="0" y="0"/>
                </a:moveTo>
                <a:lnTo>
                  <a:pt x="5750905" y="0"/>
                </a:lnTo>
                <a:lnTo>
                  <a:pt x="5750905" y="5009500"/>
                </a:lnTo>
                <a:lnTo>
                  <a:pt x="0" y="50095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13352425" y="2608025"/>
            <a:ext cx="3469800" cy="2517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>
            <a:lvl1pPr indent="-368300" lvl="0" marL="45720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200"/>
              <a:buChar char="•"/>
              <a:defRPr sz="2200">
                <a:solidFill>
                  <a:schemeClr val="lt1"/>
                </a:solidFill>
              </a:defRPr>
            </a:lvl1pPr>
            <a:lvl2pPr indent="-368300" lvl="1" marL="91440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200"/>
              <a:buChar char="–"/>
              <a:defRPr sz="2200">
                <a:solidFill>
                  <a:schemeClr val="lt1"/>
                </a:solidFill>
              </a:defRPr>
            </a:lvl2pPr>
            <a:lvl3pPr indent="-368300" lvl="2" marL="137160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200"/>
              <a:buChar char="•"/>
              <a:defRPr sz="2200">
                <a:solidFill>
                  <a:schemeClr val="lt1"/>
                </a:solidFill>
              </a:defRPr>
            </a:lvl3pPr>
            <a:lvl4pPr indent="-368300" lvl="3" marL="182880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200"/>
              <a:buChar char="–"/>
              <a:defRPr sz="2200">
                <a:solidFill>
                  <a:schemeClr val="lt1"/>
                </a:solidFill>
              </a:defRPr>
            </a:lvl4pPr>
            <a:lvl5pPr indent="-368300" lvl="4" marL="228600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200"/>
              <a:buChar char="»"/>
              <a:defRPr sz="2200">
                <a:solidFill>
                  <a:schemeClr val="lt1"/>
                </a:solidFill>
              </a:defRPr>
            </a:lvl5pPr>
            <a:lvl6pPr indent="-368300" lvl="5" marL="274320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200"/>
              <a:buChar char="•"/>
              <a:defRPr sz="2200">
                <a:solidFill>
                  <a:schemeClr val="lt1"/>
                </a:solidFill>
              </a:defRPr>
            </a:lvl6pPr>
            <a:lvl7pPr indent="-368300" lvl="6" marL="320040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200"/>
              <a:buChar char="•"/>
              <a:defRPr sz="2200">
                <a:solidFill>
                  <a:schemeClr val="lt1"/>
                </a:solidFill>
              </a:defRPr>
            </a:lvl7pPr>
            <a:lvl8pPr indent="-368300" lvl="7" marL="365760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200"/>
              <a:buChar char="•"/>
              <a:defRPr sz="2200">
                <a:solidFill>
                  <a:schemeClr val="lt1"/>
                </a:solidFill>
              </a:defRPr>
            </a:lvl8pPr>
            <a:lvl9pPr indent="-368300" lvl="8" marL="411480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200"/>
              <a:buChar char="•"/>
              <a:defRPr sz="22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4">
  <p:cSld name="CUSTOM_3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6"/>
          <p:cNvPicPr preferRelativeResize="0"/>
          <p:nvPr/>
        </p:nvPicPr>
        <p:blipFill rotWithShape="1">
          <a:blip r:embed="rId2">
            <a:alphaModFix/>
          </a:blip>
          <a:srcRect b="0" l="6247" r="6256" t="0"/>
          <a:stretch/>
        </p:blipFill>
        <p:spPr>
          <a:xfrm>
            <a:off x="0" y="469225"/>
            <a:ext cx="18288000" cy="9348549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6"/>
          <p:cNvSpPr txBox="1"/>
          <p:nvPr>
            <p:ph type="title"/>
          </p:nvPr>
        </p:nvSpPr>
        <p:spPr>
          <a:xfrm>
            <a:off x="947550" y="761475"/>
            <a:ext cx="16392900" cy="189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3000"/>
              <a:buNone/>
              <a:defRPr sz="13000"/>
            </a:lvl1pPr>
            <a:lvl2pPr lvl="1">
              <a:spcBef>
                <a:spcPts val="0"/>
              </a:spcBef>
              <a:spcAft>
                <a:spcPts val="0"/>
              </a:spcAft>
              <a:buSzPts val="13000"/>
              <a:buNone/>
              <a:defRPr sz="13000"/>
            </a:lvl2pPr>
            <a:lvl3pPr lvl="2">
              <a:spcBef>
                <a:spcPts val="0"/>
              </a:spcBef>
              <a:spcAft>
                <a:spcPts val="0"/>
              </a:spcAft>
              <a:buSzPts val="13000"/>
              <a:buNone/>
              <a:defRPr sz="13000"/>
            </a:lvl3pPr>
            <a:lvl4pPr lvl="3">
              <a:spcBef>
                <a:spcPts val="0"/>
              </a:spcBef>
              <a:spcAft>
                <a:spcPts val="0"/>
              </a:spcAft>
              <a:buSzPts val="13000"/>
              <a:buNone/>
              <a:defRPr sz="13000"/>
            </a:lvl4pPr>
            <a:lvl5pPr lvl="4">
              <a:spcBef>
                <a:spcPts val="0"/>
              </a:spcBef>
              <a:spcAft>
                <a:spcPts val="0"/>
              </a:spcAft>
              <a:buSzPts val="13000"/>
              <a:buNone/>
              <a:defRPr sz="13000"/>
            </a:lvl5pPr>
            <a:lvl6pPr lvl="5">
              <a:spcBef>
                <a:spcPts val="0"/>
              </a:spcBef>
              <a:spcAft>
                <a:spcPts val="0"/>
              </a:spcAft>
              <a:buSzPts val="13000"/>
              <a:buNone/>
              <a:defRPr sz="13000"/>
            </a:lvl6pPr>
            <a:lvl7pPr lvl="6">
              <a:spcBef>
                <a:spcPts val="0"/>
              </a:spcBef>
              <a:spcAft>
                <a:spcPts val="0"/>
              </a:spcAft>
              <a:buSzPts val="13000"/>
              <a:buNone/>
              <a:defRPr sz="13000"/>
            </a:lvl7pPr>
            <a:lvl8pPr lvl="7">
              <a:spcBef>
                <a:spcPts val="0"/>
              </a:spcBef>
              <a:spcAft>
                <a:spcPts val="0"/>
              </a:spcAft>
              <a:buSzPts val="13000"/>
              <a:buNone/>
              <a:defRPr sz="13000"/>
            </a:lvl8pPr>
            <a:lvl9pPr lvl="8">
              <a:spcBef>
                <a:spcPts val="0"/>
              </a:spcBef>
              <a:spcAft>
                <a:spcPts val="0"/>
              </a:spcAft>
              <a:buSzPts val="13000"/>
              <a:buNone/>
              <a:defRPr sz="13000"/>
            </a:lvl9pPr>
          </a:lstStyle>
          <a:p/>
        </p:txBody>
      </p:sp>
      <p:sp>
        <p:nvSpPr>
          <p:cNvPr id="41" name="Google Shape;41;p6"/>
          <p:cNvSpPr/>
          <p:nvPr/>
        </p:nvSpPr>
        <p:spPr>
          <a:xfrm>
            <a:off x="5915342" y="3310816"/>
            <a:ext cx="6457316" cy="5553292"/>
          </a:xfrm>
          <a:custGeom>
            <a:rect b="b" l="l" r="r" t="t"/>
            <a:pathLst>
              <a:path extrusionOk="0" h="5553292" w="6457316">
                <a:moveTo>
                  <a:pt x="0" y="0"/>
                </a:moveTo>
                <a:lnTo>
                  <a:pt x="6457316" y="0"/>
                </a:lnTo>
                <a:lnTo>
                  <a:pt x="6457316" y="5553292"/>
                </a:lnTo>
                <a:lnTo>
                  <a:pt x="0" y="55532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2" name="Google Shape;42;p6"/>
          <p:cNvSpPr/>
          <p:nvPr/>
        </p:nvSpPr>
        <p:spPr>
          <a:xfrm rot="-1239403">
            <a:off x="5284365" y="2994167"/>
            <a:ext cx="1212076" cy="967456"/>
          </a:xfrm>
          <a:custGeom>
            <a:rect b="b" l="l" r="r" t="t"/>
            <a:pathLst>
              <a:path extrusionOk="0" h="968192" w="1212997">
                <a:moveTo>
                  <a:pt x="0" y="0"/>
                </a:moveTo>
                <a:lnTo>
                  <a:pt x="1212997" y="0"/>
                </a:lnTo>
                <a:lnTo>
                  <a:pt x="1212997" y="968192"/>
                </a:lnTo>
                <a:lnTo>
                  <a:pt x="0" y="9681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3" name="Google Shape;43;p6"/>
          <p:cNvSpPr/>
          <p:nvPr/>
        </p:nvSpPr>
        <p:spPr>
          <a:xfrm rot="-10645406">
            <a:off x="11768258" y="7032434"/>
            <a:ext cx="1214225" cy="969172"/>
          </a:xfrm>
          <a:custGeom>
            <a:rect b="b" l="l" r="r" t="t"/>
            <a:pathLst>
              <a:path extrusionOk="0" h="968192" w="1212997">
                <a:moveTo>
                  <a:pt x="0" y="0"/>
                </a:moveTo>
                <a:lnTo>
                  <a:pt x="1212997" y="0"/>
                </a:lnTo>
                <a:lnTo>
                  <a:pt x="1212997" y="968192"/>
                </a:lnTo>
                <a:lnTo>
                  <a:pt x="0" y="9681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4" name="Google Shape;44;p6"/>
          <p:cNvSpPr/>
          <p:nvPr/>
        </p:nvSpPr>
        <p:spPr>
          <a:xfrm flipH="1" rot="10800000">
            <a:off x="6882263" y="7517712"/>
            <a:ext cx="1254393" cy="1001233"/>
          </a:xfrm>
          <a:custGeom>
            <a:rect b="b" l="l" r="r" t="t"/>
            <a:pathLst>
              <a:path extrusionOk="0" h="1001233" w="1254393">
                <a:moveTo>
                  <a:pt x="0" y="1001234"/>
                </a:moveTo>
                <a:lnTo>
                  <a:pt x="1254393" y="1001234"/>
                </a:lnTo>
                <a:lnTo>
                  <a:pt x="1254393" y="0"/>
                </a:lnTo>
                <a:lnTo>
                  <a:pt x="0" y="0"/>
                </a:lnTo>
                <a:lnTo>
                  <a:pt x="0" y="1001234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5" name="Google Shape;45;p6"/>
          <p:cNvSpPr/>
          <p:nvPr/>
        </p:nvSpPr>
        <p:spPr>
          <a:xfrm flipH="1">
            <a:off x="12163102" y="3310816"/>
            <a:ext cx="1254393" cy="1001233"/>
          </a:xfrm>
          <a:custGeom>
            <a:rect b="b" l="l" r="r" t="t"/>
            <a:pathLst>
              <a:path extrusionOk="0" h="1001233" w="1254393">
                <a:moveTo>
                  <a:pt x="0" y="1001234"/>
                </a:moveTo>
                <a:lnTo>
                  <a:pt x="1254393" y="1001234"/>
                </a:lnTo>
                <a:lnTo>
                  <a:pt x="1254393" y="0"/>
                </a:lnTo>
                <a:lnTo>
                  <a:pt x="0" y="0"/>
                </a:lnTo>
                <a:lnTo>
                  <a:pt x="0" y="1001234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6" name="Google Shape;46;p6"/>
          <p:cNvSpPr/>
          <p:nvPr/>
        </p:nvSpPr>
        <p:spPr>
          <a:xfrm rot="-3786892">
            <a:off x="4436396" y="6311486"/>
            <a:ext cx="1151134" cy="1052764"/>
          </a:xfrm>
          <a:custGeom>
            <a:rect b="b" l="l" r="r" t="t"/>
            <a:pathLst>
              <a:path extrusionOk="0" h="1052074" w="1150379">
                <a:moveTo>
                  <a:pt x="0" y="0"/>
                </a:moveTo>
                <a:lnTo>
                  <a:pt x="1150380" y="0"/>
                </a:lnTo>
                <a:lnTo>
                  <a:pt x="1150380" y="1052074"/>
                </a:lnTo>
                <a:lnTo>
                  <a:pt x="0" y="10520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7" name="Google Shape;47;p6"/>
          <p:cNvSpPr/>
          <p:nvPr/>
        </p:nvSpPr>
        <p:spPr>
          <a:xfrm rot="8618761">
            <a:off x="13284412" y="4618138"/>
            <a:ext cx="1149850" cy="1051591"/>
          </a:xfrm>
          <a:custGeom>
            <a:rect b="b" l="l" r="r" t="t"/>
            <a:pathLst>
              <a:path extrusionOk="0" h="1052074" w="1150379">
                <a:moveTo>
                  <a:pt x="0" y="0"/>
                </a:moveTo>
                <a:lnTo>
                  <a:pt x="1150379" y="0"/>
                </a:lnTo>
                <a:lnTo>
                  <a:pt x="1150379" y="1052074"/>
                </a:lnTo>
                <a:lnTo>
                  <a:pt x="0" y="10520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8" name="Google Shape;48;p6"/>
          <p:cNvSpPr/>
          <p:nvPr/>
        </p:nvSpPr>
        <p:spPr>
          <a:xfrm rot="-1605439">
            <a:off x="4374000" y="4875665"/>
            <a:ext cx="1040118" cy="794272"/>
          </a:xfrm>
          <a:custGeom>
            <a:rect b="b" l="l" r="r" t="t"/>
            <a:pathLst>
              <a:path extrusionOk="0" h="794647" w="1040609">
                <a:moveTo>
                  <a:pt x="0" y="0"/>
                </a:moveTo>
                <a:lnTo>
                  <a:pt x="1040609" y="0"/>
                </a:lnTo>
                <a:lnTo>
                  <a:pt x="1040609" y="794647"/>
                </a:lnTo>
                <a:lnTo>
                  <a:pt x="0" y="79464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9" name="Google Shape;49;p6"/>
          <p:cNvSpPr/>
          <p:nvPr/>
        </p:nvSpPr>
        <p:spPr>
          <a:xfrm rot="10317056">
            <a:off x="12213476" y="5859734"/>
            <a:ext cx="1040453" cy="794528"/>
          </a:xfrm>
          <a:custGeom>
            <a:rect b="b" l="l" r="r" t="t"/>
            <a:pathLst>
              <a:path extrusionOk="0" h="794647" w="1040609">
                <a:moveTo>
                  <a:pt x="0" y="0"/>
                </a:moveTo>
                <a:lnTo>
                  <a:pt x="1040609" y="0"/>
                </a:lnTo>
                <a:lnTo>
                  <a:pt x="1040609" y="794647"/>
                </a:lnTo>
                <a:lnTo>
                  <a:pt x="0" y="79464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50" name="Google Shape;50;p6"/>
          <p:cNvPicPr preferRelativeResize="0"/>
          <p:nvPr/>
        </p:nvPicPr>
        <p:blipFill rotWithShape="1">
          <a:blip r:embed="rId7">
            <a:alphaModFix/>
          </a:blip>
          <a:srcRect b="0" l="24522" r="0" t="26814"/>
          <a:stretch/>
        </p:blipFill>
        <p:spPr>
          <a:xfrm>
            <a:off x="0" y="0"/>
            <a:ext cx="3122199" cy="2221975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6"/>
          <p:cNvSpPr txBox="1"/>
          <p:nvPr>
            <p:ph idx="1" type="subTitle"/>
          </p:nvPr>
        </p:nvSpPr>
        <p:spPr>
          <a:xfrm>
            <a:off x="13788575" y="3311075"/>
            <a:ext cx="3823800" cy="657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>
              <a:spcBef>
                <a:spcPts val="640"/>
              </a:spcBef>
              <a:spcAft>
                <a:spcPts val="0"/>
              </a:spcAft>
              <a:buSzPts val="2300"/>
              <a:buNone/>
              <a:defRPr sz="2300"/>
            </a:lvl1pPr>
            <a:lvl2pPr lvl="1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2pPr>
            <a:lvl3pPr lvl="2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3pPr>
            <a:lvl4pPr lvl="3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4pPr>
            <a:lvl5pPr lvl="4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5pPr>
            <a:lvl6pPr lvl="5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6pPr>
            <a:lvl7pPr lvl="6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7pPr>
            <a:lvl8pPr lvl="7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8pPr>
            <a:lvl9pPr lvl="8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52" name="Google Shape;52;p6"/>
          <p:cNvSpPr txBox="1"/>
          <p:nvPr>
            <p:ph idx="2" type="subTitle"/>
          </p:nvPr>
        </p:nvSpPr>
        <p:spPr>
          <a:xfrm>
            <a:off x="14258475" y="4815138"/>
            <a:ext cx="3823800" cy="657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2300"/>
              <a:buNone/>
              <a:defRPr sz="2300"/>
            </a:lvl1pPr>
            <a:lvl2pPr lvl="1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2pPr>
            <a:lvl3pPr lvl="2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3pPr>
            <a:lvl4pPr lvl="3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4pPr>
            <a:lvl5pPr lvl="4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5pPr>
            <a:lvl6pPr lvl="5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6pPr>
            <a:lvl7pPr lvl="6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7pPr>
            <a:lvl8pPr lvl="7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8pPr>
            <a:lvl9pPr lvl="8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53" name="Google Shape;53;p6"/>
          <p:cNvSpPr txBox="1"/>
          <p:nvPr>
            <p:ph idx="3" type="subTitle"/>
          </p:nvPr>
        </p:nvSpPr>
        <p:spPr>
          <a:xfrm>
            <a:off x="13788575" y="6086463"/>
            <a:ext cx="3823800" cy="657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2300"/>
              <a:buNone/>
              <a:defRPr sz="2300"/>
            </a:lvl1pPr>
            <a:lvl2pPr lvl="1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2pPr>
            <a:lvl3pPr lvl="2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3pPr>
            <a:lvl4pPr lvl="3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4pPr>
            <a:lvl5pPr lvl="4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5pPr>
            <a:lvl6pPr lvl="5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6pPr>
            <a:lvl7pPr lvl="6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7pPr>
            <a:lvl8pPr lvl="7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8pPr>
            <a:lvl9pPr lvl="8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54" name="Google Shape;54;p6"/>
          <p:cNvSpPr txBox="1"/>
          <p:nvPr>
            <p:ph idx="4" type="subTitle"/>
          </p:nvPr>
        </p:nvSpPr>
        <p:spPr>
          <a:xfrm>
            <a:off x="13304425" y="7689513"/>
            <a:ext cx="3823800" cy="657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2300"/>
              <a:buNone/>
              <a:defRPr sz="2300"/>
            </a:lvl1pPr>
            <a:lvl2pPr lvl="1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2pPr>
            <a:lvl3pPr lvl="2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3pPr>
            <a:lvl4pPr lvl="3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4pPr>
            <a:lvl5pPr lvl="4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5pPr>
            <a:lvl6pPr lvl="5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6pPr>
            <a:lvl7pPr lvl="6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7pPr>
            <a:lvl8pPr lvl="7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8pPr>
            <a:lvl9pPr lvl="8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55" name="Google Shape;55;p6"/>
          <p:cNvSpPr txBox="1"/>
          <p:nvPr>
            <p:ph idx="5" type="subTitle"/>
          </p:nvPr>
        </p:nvSpPr>
        <p:spPr>
          <a:xfrm>
            <a:off x="2982163" y="8065463"/>
            <a:ext cx="3823800" cy="657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2300"/>
              <a:buNone/>
              <a:defRPr sz="2300"/>
            </a:lvl1pPr>
            <a:lvl2pPr lvl="1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2pPr>
            <a:lvl3pPr lvl="2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3pPr>
            <a:lvl4pPr lvl="3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4pPr>
            <a:lvl5pPr lvl="4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5pPr>
            <a:lvl6pPr lvl="5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6pPr>
            <a:lvl7pPr lvl="6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7pPr>
            <a:lvl8pPr lvl="7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8pPr>
            <a:lvl9pPr lvl="8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56" name="Google Shape;56;p6"/>
          <p:cNvSpPr txBox="1"/>
          <p:nvPr>
            <p:ph idx="6" type="subTitle"/>
          </p:nvPr>
        </p:nvSpPr>
        <p:spPr>
          <a:xfrm>
            <a:off x="284763" y="6364288"/>
            <a:ext cx="3823800" cy="657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2300"/>
              <a:buNone/>
              <a:defRPr sz="2300"/>
            </a:lvl1pPr>
            <a:lvl2pPr lvl="1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2pPr>
            <a:lvl3pPr lvl="2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3pPr>
            <a:lvl4pPr lvl="3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4pPr>
            <a:lvl5pPr lvl="4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5pPr>
            <a:lvl6pPr lvl="5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6pPr>
            <a:lvl7pPr lvl="6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7pPr>
            <a:lvl8pPr lvl="7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8pPr>
            <a:lvl9pPr lvl="8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57" name="Google Shape;57;p6"/>
          <p:cNvSpPr txBox="1"/>
          <p:nvPr>
            <p:ph idx="7" type="subTitle"/>
          </p:nvPr>
        </p:nvSpPr>
        <p:spPr>
          <a:xfrm>
            <a:off x="284763" y="4814913"/>
            <a:ext cx="3823800" cy="657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2300"/>
              <a:buNone/>
              <a:defRPr sz="2300"/>
            </a:lvl1pPr>
            <a:lvl2pPr lvl="1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2pPr>
            <a:lvl3pPr lvl="2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3pPr>
            <a:lvl4pPr lvl="3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4pPr>
            <a:lvl5pPr lvl="4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5pPr>
            <a:lvl6pPr lvl="5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6pPr>
            <a:lvl7pPr lvl="6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7pPr>
            <a:lvl8pPr lvl="7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8pPr>
            <a:lvl9pPr lvl="8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58" name="Google Shape;58;p6"/>
          <p:cNvSpPr txBox="1"/>
          <p:nvPr>
            <p:ph idx="8" type="subTitle"/>
          </p:nvPr>
        </p:nvSpPr>
        <p:spPr>
          <a:xfrm>
            <a:off x="1169238" y="3124200"/>
            <a:ext cx="3823800" cy="657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2300"/>
              <a:buNone/>
              <a:defRPr sz="2300"/>
            </a:lvl1pPr>
            <a:lvl2pPr lvl="1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2pPr>
            <a:lvl3pPr lvl="2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3pPr>
            <a:lvl4pPr lvl="3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4pPr>
            <a:lvl5pPr lvl="4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5pPr>
            <a:lvl6pPr lvl="5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6pPr>
            <a:lvl7pPr lvl="6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7pPr>
            <a:lvl8pPr lvl="7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8pPr>
            <a:lvl9pPr lvl="8" rtl="0">
              <a:spcBef>
                <a:spcPts val="64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5">
  <p:cSld name="CUSTOM_4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"/>
          <p:cNvSpPr txBox="1"/>
          <p:nvPr>
            <p:ph type="title"/>
          </p:nvPr>
        </p:nvSpPr>
        <p:spPr>
          <a:xfrm>
            <a:off x="947550" y="593775"/>
            <a:ext cx="16392900" cy="1719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950"/>
              <a:buNone/>
              <a:defRPr sz="1295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61" name="Google Shape;61;p7"/>
          <p:cNvGrpSpPr/>
          <p:nvPr/>
        </p:nvGrpSpPr>
        <p:grpSpPr>
          <a:xfrm>
            <a:off x="677402" y="3124561"/>
            <a:ext cx="4002578" cy="5867316"/>
            <a:chOff x="0" y="0"/>
            <a:chExt cx="5336771" cy="7823088"/>
          </a:xfrm>
        </p:grpSpPr>
        <p:sp>
          <p:nvSpPr>
            <p:cNvPr id="62" name="Google Shape;62;p7"/>
            <p:cNvSpPr/>
            <p:nvPr/>
          </p:nvSpPr>
          <p:spPr>
            <a:xfrm>
              <a:off x="0" y="0"/>
              <a:ext cx="5336771" cy="5486400"/>
            </a:xfrm>
            <a:custGeom>
              <a:rect b="b" l="l" r="r" t="t"/>
              <a:pathLst>
                <a:path extrusionOk="0" h="5486400" w="5336771">
                  <a:moveTo>
                    <a:pt x="0" y="0"/>
                  </a:moveTo>
                  <a:lnTo>
                    <a:pt x="5336771" y="0"/>
                  </a:lnTo>
                  <a:lnTo>
                    <a:pt x="5336771" y="5486400"/>
                  </a:lnTo>
                  <a:lnTo>
                    <a:pt x="0" y="54864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63" name="Google Shape;63;p7"/>
            <p:cNvSpPr/>
            <p:nvPr/>
          </p:nvSpPr>
          <p:spPr>
            <a:xfrm>
              <a:off x="0" y="4455298"/>
              <a:ext cx="5336771" cy="3367790"/>
            </a:xfrm>
            <a:custGeom>
              <a:rect b="b" l="l" r="r" t="t"/>
              <a:pathLst>
                <a:path extrusionOk="0" h="3367790" w="5336771">
                  <a:moveTo>
                    <a:pt x="0" y="0"/>
                  </a:moveTo>
                  <a:lnTo>
                    <a:pt x="5336771" y="0"/>
                  </a:lnTo>
                  <a:lnTo>
                    <a:pt x="5336771" y="3367791"/>
                  </a:lnTo>
                  <a:lnTo>
                    <a:pt x="0" y="3367791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</a:blip>
              <a:stretch>
                <a:fillRect b="0" l="0" r="0" t="-62908"/>
              </a:stretch>
            </a:blipFill>
            <a:ln>
              <a:noFill/>
            </a:ln>
          </p:spPr>
        </p:sp>
      </p:grpSp>
      <p:grpSp>
        <p:nvGrpSpPr>
          <p:cNvPr id="64" name="Google Shape;64;p7"/>
          <p:cNvGrpSpPr/>
          <p:nvPr/>
        </p:nvGrpSpPr>
        <p:grpSpPr>
          <a:xfrm>
            <a:off x="4987608" y="3124561"/>
            <a:ext cx="4002578" cy="5867316"/>
            <a:chOff x="0" y="0"/>
            <a:chExt cx="5336771" cy="7823088"/>
          </a:xfrm>
        </p:grpSpPr>
        <p:sp>
          <p:nvSpPr>
            <p:cNvPr id="65" name="Google Shape;65;p7"/>
            <p:cNvSpPr/>
            <p:nvPr/>
          </p:nvSpPr>
          <p:spPr>
            <a:xfrm>
              <a:off x="0" y="0"/>
              <a:ext cx="5336771" cy="5486400"/>
            </a:xfrm>
            <a:custGeom>
              <a:rect b="b" l="l" r="r" t="t"/>
              <a:pathLst>
                <a:path extrusionOk="0" h="5486400" w="5336771">
                  <a:moveTo>
                    <a:pt x="0" y="0"/>
                  </a:moveTo>
                  <a:lnTo>
                    <a:pt x="5336771" y="0"/>
                  </a:lnTo>
                  <a:lnTo>
                    <a:pt x="5336771" y="5486400"/>
                  </a:lnTo>
                  <a:lnTo>
                    <a:pt x="0" y="54864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66" name="Google Shape;66;p7"/>
            <p:cNvSpPr/>
            <p:nvPr/>
          </p:nvSpPr>
          <p:spPr>
            <a:xfrm>
              <a:off x="0" y="4455298"/>
              <a:ext cx="5336771" cy="3367790"/>
            </a:xfrm>
            <a:custGeom>
              <a:rect b="b" l="l" r="r" t="t"/>
              <a:pathLst>
                <a:path extrusionOk="0" h="3367790" w="5336771">
                  <a:moveTo>
                    <a:pt x="0" y="0"/>
                  </a:moveTo>
                  <a:lnTo>
                    <a:pt x="5336771" y="0"/>
                  </a:lnTo>
                  <a:lnTo>
                    <a:pt x="5336771" y="3367791"/>
                  </a:lnTo>
                  <a:lnTo>
                    <a:pt x="0" y="3367791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0" l="0" r="0" t="-62908"/>
              </a:stretch>
            </a:blipFill>
            <a:ln>
              <a:noFill/>
            </a:ln>
          </p:spPr>
        </p:sp>
      </p:grpSp>
      <p:grpSp>
        <p:nvGrpSpPr>
          <p:cNvPr id="67" name="Google Shape;67;p7"/>
          <p:cNvGrpSpPr/>
          <p:nvPr/>
        </p:nvGrpSpPr>
        <p:grpSpPr>
          <a:xfrm>
            <a:off x="9297814" y="3124561"/>
            <a:ext cx="4002578" cy="5867316"/>
            <a:chOff x="0" y="0"/>
            <a:chExt cx="5336771" cy="7823088"/>
          </a:xfrm>
        </p:grpSpPr>
        <p:sp>
          <p:nvSpPr>
            <p:cNvPr id="68" name="Google Shape;68;p7"/>
            <p:cNvSpPr/>
            <p:nvPr/>
          </p:nvSpPr>
          <p:spPr>
            <a:xfrm>
              <a:off x="0" y="0"/>
              <a:ext cx="5336771" cy="5486400"/>
            </a:xfrm>
            <a:custGeom>
              <a:rect b="b" l="l" r="r" t="t"/>
              <a:pathLst>
                <a:path extrusionOk="0" h="5486400" w="5336771">
                  <a:moveTo>
                    <a:pt x="0" y="0"/>
                  </a:moveTo>
                  <a:lnTo>
                    <a:pt x="5336771" y="0"/>
                  </a:lnTo>
                  <a:lnTo>
                    <a:pt x="5336771" y="5486400"/>
                  </a:lnTo>
                  <a:lnTo>
                    <a:pt x="0" y="54864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69" name="Google Shape;69;p7"/>
            <p:cNvSpPr/>
            <p:nvPr/>
          </p:nvSpPr>
          <p:spPr>
            <a:xfrm>
              <a:off x="0" y="4455298"/>
              <a:ext cx="5336771" cy="3367790"/>
            </a:xfrm>
            <a:custGeom>
              <a:rect b="b" l="l" r="r" t="t"/>
              <a:pathLst>
                <a:path extrusionOk="0" h="3367790" w="5336771">
                  <a:moveTo>
                    <a:pt x="0" y="0"/>
                  </a:moveTo>
                  <a:lnTo>
                    <a:pt x="5336771" y="0"/>
                  </a:lnTo>
                  <a:lnTo>
                    <a:pt x="5336771" y="3367791"/>
                  </a:lnTo>
                  <a:lnTo>
                    <a:pt x="0" y="3367791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</a:blip>
              <a:stretch>
                <a:fillRect b="0" l="0" r="0" t="-62908"/>
              </a:stretch>
            </a:blipFill>
            <a:ln>
              <a:noFill/>
            </a:ln>
          </p:spPr>
        </p:sp>
      </p:grpSp>
      <p:grpSp>
        <p:nvGrpSpPr>
          <p:cNvPr id="70" name="Google Shape;70;p7"/>
          <p:cNvGrpSpPr/>
          <p:nvPr/>
        </p:nvGrpSpPr>
        <p:grpSpPr>
          <a:xfrm>
            <a:off x="13608020" y="3124561"/>
            <a:ext cx="4002578" cy="5867316"/>
            <a:chOff x="0" y="0"/>
            <a:chExt cx="5336771" cy="7823088"/>
          </a:xfrm>
        </p:grpSpPr>
        <p:sp>
          <p:nvSpPr>
            <p:cNvPr id="71" name="Google Shape;71;p7"/>
            <p:cNvSpPr/>
            <p:nvPr/>
          </p:nvSpPr>
          <p:spPr>
            <a:xfrm>
              <a:off x="0" y="0"/>
              <a:ext cx="5336771" cy="5486400"/>
            </a:xfrm>
            <a:custGeom>
              <a:rect b="b" l="l" r="r" t="t"/>
              <a:pathLst>
                <a:path extrusionOk="0" h="5486400" w="5336771">
                  <a:moveTo>
                    <a:pt x="0" y="0"/>
                  </a:moveTo>
                  <a:lnTo>
                    <a:pt x="5336771" y="0"/>
                  </a:lnTo>
                  <a:lnTo>
                    <a:pt x="5336771" y="5486400"/>
                  </a:lnTo>
                  <a:lnTo>
                    <a:pt x="0" y="54864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72" name="Google Shape;72;p7"/>
            <p:cNvSpPr/>
            <p:nvPr/>
          </p:nvSpPr>
          <p:spPr>
            <a:xfrm>
              <a:off x="0" y="4455298"/>
              <a:ext cx="5336771" cy="3367790"/>
            </a:xfrm>
            <a:custGeom>
              <a:rect b="b" l="l" r="r" t="t"/>
              <a:pathLst>
                <a:path extrusionOk="0" h="3367790" w="5336771">
                  <a:moveTo>
                    <a:pt x="0" y="0"/>
                  </a:moveTo>
                  <a:lnTo>
                    <a:pt x="5336771" y="0"/>
                  </a:lnTo>
                  <a:lnTo>
                    <a:pt x="5336771" y="3367791"/>
                  </a:lnTo>
                  <a:lnTo>
                    <a:pt x="0" y="3367791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0" l="0" r="0" t="-62908"/>
              </a:stretch>
            </a:blipFill>
            <a:ln>
              <a:noFill/>
            </a:ln>
          </p:spPr>
        </p:sp>
      </p:grpSp>
      <p:sp>
        <p:nvSpPr>
          <p:cNvPr id="73" name="Google Shape;73;p7"/>
          <p:cNvSpPr/>
          <p:nvPr/>
        </p:nvSpPr>
        <p:spPr>
          <a:xfrm>
            <a:off x="1916968" y="5123484"/>
            <a:ext cx="1309878" cy="1420972"/>
          </a:xfrm>
          <a:custGeom>
            <a:rect b="b" l="l" r="r" t="t"/>
            <a:pathLst>
              <a:path extrusionOk="0" h="1420972" w="1309878">
                <a:moveTo>
                  <a:pt x="0" y="0"/>
                </a:moveTo>
                <a:lnTo>
                  <a:pt x="1309878" y="0"/>
                </a:lnTo>
                <a:lnTo>
                  <a:pt x="1309878" y="1420972"/>
                </a:lnTo>
                <a:lnTo>
                  <a:pt x="0" y="142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4" name="Google Shape;74;p7"/>
          <p:cNvSpPr/>
          <p:nvPr/>
        </p:nvSpPr>
        <p:spPr>
          <a:xfrm>
            <a:off x="10689406" y="5450670"/>
            <a:ext cx="1219394" cy="1186138"/>
          </a:xfrm>
          <a:custGeom>
            <a:rect b="b" l="l" r="r" t="t"/>
            <a:pathLst>
              <a:path extrusionOk="0" h="1186138" w="1219394">
                <a:moveTo>
                  <a:pt x="0" y="0"/>
                </a:moveTo>
                <a:lnTo>
                  <a:pt x="1219394" y="0"/>
                </a:lnTo>
                <a:lnTo>
                  <a:pt x="1219394" y="1186137"/>
                </a:lnTo>
                <a:lnTo>
                  <a:pt x="0" y="11861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5" name="Google Shape;75;p7"/>
          <p:cNvSpPr/>
          <p:nvPr/>
        </p:nvSpPr>
        <p:spPr>
          <a:xfrm>
            <a:off x="6364567" y="5220801"/>
            <a:ext cx="1248661" cy="1416007"/>
          </a:xfrm>
          <a:custGeom>
            <a:rect b="b" l="l" r="r" t="t"/>
            <a:pathLst>
              <a:path extrusionOk="0" h="1416007" w="1248661">
                <a:moveTo>
                  <a:pt x="0" y="0"/>
                </a:moveTo>
                <a:lnTo>
                  <a:pt x="1248660" y="0"/>
                </a:lnTo>
                <a:lnTo>
                  <a:pt x="1248660" y="1416006"/>
                </a:lnTo>
                <a:lnTo>
                  <a:pt x="0" y="14160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6" name="Google Shape;76;p7"/>
          <p:cNvSpPr/>
          <p:nvPr/>
        </p:nvSpPr>
        <p:spPr>
          <a:xfrm>
            <a:off x="14966128" y="5333862"/>
            <a:ext cx="1286362" cy="1302945"/>
          </a:xfrm>
          <a:custGeom>
            <a:rect b="b" l="l" r="r" t="t"/>
            <a:pathLst>
              <a:path extrusionOk="0" h="1302945" w="1286362">
                <a:moveTo>
                  <a:pt x="0" y="0"/>
                </a:moveTo>
                <a:lnTo>
                  <a:pt x="1286362" y="0"/>
                </a:lnTo>
                <a:lnTo>
                  <a:pt x="1286362" y="1302945"/>
                </a:lnTo>
                <a:lnTo>
                  <a:pt x="0" y="130294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7" name="Google Shape;77;p7"/>
          <p:cNvSpPr txBox="1"/>
          <p:nvPr>
            <p:ph idx="1" type="body"/>
          </p:nvPr>
        </p:nvSpPr>
        <p:spPr>
          <a:xfrm>
            <a:off x="1269763" y="7185625"/>
            <a:ext cx="2604300" cy="1085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indent="-361950" lvl="0" marL="45720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1pPr>
            <a:lvl2pPr indent="-361950" lvl="1" marL="914400">
              <a:spcBef>
                <a:spcPts val="640"/>
              </a:spcBef>
              <a:spcAft>
                <a:spcPts val="0"/>
              </a:spcAft>
              <a:buSzPts val="2100"/>
              <a:buChar char="–"/>
              <a:defRPr/>
            </a:lvl2pPr>
            <a:lvl3pPr indent="-361950" lvl="2" marL="137160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3pPr>
            <a:lvl4pPr indent="-361950" lvl="3" marL="1828800">
              <a:spcBef>
                <a:spcPts val="640"/>
              </a:spcBef>
              <a:spcAft>
                <a:spcPts val="0"/>
              </a:spcAft>
              <a:buSzPts val="2100"/>
              <a:buChar char="–"/>
              <a:defRPr/>
            </a:lvl4pPr>
            <a:lvl5pPr indent="-361950" lvl="4" marL="2286000">
              <a:spcBef>
                <a:spcPts val="640"/>
              </a:spcBef>
              <a:spcAft>
                <a:spcPts val="0"/>
              </a:spcAft>
              <a:buSzPts val="2100"/>
              <a:buChar char="»"/>
              <a:defRPr/>
            </a:lvl5pPr>
            <a:lvl6pPr indent="-361950" lvl="5" marL="274320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6pPr>
            <a:lvl7pPr indent="-361950" lvl="6" marL="320040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7pPr>
            <a:lvl8pPr indent="-361950" lvl="7" marL="365760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8pPr>
            <a:lvl9pPr indent="-361950" lvl="8" marL="411480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9pPr>
          </a:lstStyle>
          <a:p/>
        </p:txBody>
      </p:sp>
      <p:sp>
        <p:nvSpPr>
          <p:cNvPr id="78" name="Google Shape;78;p7"/>
          <p:cNvSpPr txBox="1"/>
          <p:nvPr>
            <p:ph idx="2" type="body"/>
          </p:nvPr>
        </p:nvSpPr>
        <p:spPr>
          <a:xfrm>
            <a:off x="5686738" y="7185625"/>
            <a:ext cx="2604300" cy="1085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indent="-361950" lvl="0" marL="4572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1pPr>
            <a:lvl2pPr indent="-361950" lvl="1" marL="914400" rtl="0">
              <a:spcBef>
                <a:spcPts val="640"/>
              </a:spcBef>
              <a:spcAft>
                <a:spcPts val="0"/>
              </a:spcAft>
              <a:buSzPts val="2100"/>
              <a:buChar char="–"/>
              <a:defRPr/>
            </a:lvl2pPr>
            <a:lvl3pPr indent="-361950" lvl="2" marL="13716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3pPr>
            <a:lvl4pPr indent="-361950" lvl="3" marL="1828800" rtl="0">
              <a:spcBef>
                <a:spcPts val="640"/>
              </a:spcBef>
              <a:spcAft>
                <a:spcPts val="0"/>
              </a:spcAft>
              <a:buSzPts val="2100"/>
              <a:buChar char="–"/>
              <a:defRPr/>
            </a:lvl4pPr>
            <a:lvl5pPr indent="-361950" lvl="4" marL="2286000" rtl="0">
              <a:spcBef>
                <a:spcPts val="640"/>
              </a:spcBef>
              <a:spcAft>
                <a:spcPts val="0"/>
              </a:spcAft>
              <a:buSzPts val="2100"/>
              <a:buChar char="»"/>
              <a:defRPr/>
            </a:lvl5pPr>
            <a:lvl6pPr indent="-361950" lvl="5" marL="27432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6pPr>
            <a:lvl7pPr indent="-361950" lvl="6" marL="32004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7pPr>
            <a:lvl8pPr indent="-361950" lvl="7" marL="36576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8pPr>
            <a:lvl9pPr indent="-361950" lvl="8" marL="41148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9pPr>
          </a:lstStyle>
          <a:p/>
        </p:txBody>
      </p:sp>
      <p:sp>
        <p:nvSpPr>
          <p:cNvPr id="79" name="Google Shape;79;p7"/>
          <p:cNvSpPr txBox="1"/>
          <p:nvPr>
            <p:ph idx="3" type="body"/>
          </p:nvPr>
        </p:nvSpPr>
        <p:spPr>
          <a:xfrm>
            <a:off x="9996938" y="7185625"/>
            <a:ext cx="2604300" cy="1085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indent="-361950" lvl="0" marL="4572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1pPr>
            <a:lvl2pPr indent="-361950" lvl="1" marL="914400" rtl="0">
              <a:spcBef>
                <a:spcPts val="640"/>
              </a:spcBef>
              <a:spcAft>
                <a:spcPts val="0"/>
              </a:spcAft>
              <a:buSzPts val="2100"/>
              <a:buChar char="–"/>
              <a:defRPr/>
            </a:lvl2pPr>
            <a:lvl3pPr indent="-361950" lvl="2" marL="13716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3pPr>
            <a:lvl4pPr indent="-361950" lvl="3" marL="1828800" rtl="0">
              <a:spcBef>
                <a:spcPts val="640"/>
              </a:spcBef>
              <a:spcAft>
                <a:spcPts val="0"/>
              </a:spcAft>
              <a:buSzPts val="2100"/>
              <a:buChar char="–"/>
              <a:defRPr/>
            </a:lvl4pPr>
            <a:lvl5pPr indent="-361950" lvl="4" marL="2286000" rtl="0">
              <a:spcBef>
                <a:spcPts val="640"/>
              </a:spcBef>
              <a:spcAft>
                <a:spcPts val="0"/>
              </a:spcAft>
              <a:buSzPts val="2100"/>
              <a:buChar char="»"/>
              <a:defRPr/>
            </a:lvl5pPr>
            <a:lvl6pPr indent="-361950" lvl="5" marL="27432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6pPr>
            <a:lvl7pPr indent="-361950" lvl="6" marL="32004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7pPr>
            <a:lvl8pPr indent="-361950" lvl="7" marL="36576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8pPr>
            <a:lvl9pPr indent="-361950" lvl="8" marL="41148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9pPr>
          </a:lstStyle>
          <a:p/>
        </p:txBody>
      </p:sp>
      <p:sp>
        <p:nvSpPr>
          <p:cNvPr id="80" name="Google Shape;80;p7"/>
          <p:cNvSpPr txBox="1"/>
          <p:nvPr>
            <p:ph idx="4" type="body"/>
          </p:nvPr>
        </p:nvSpPr>
        <p:spPr>
          <a:xfrm>
            <a:off x="14307163" y="7185625"/>
            <a:ext cx="2604300" cy="1085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indent="-361950" lvl="0" marL="4572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1pPr>
            <a:lvl2pPr indent="-361950" lvl="1" marL="914400" rtl="0">
              <a:spcBef>
                <a:spcPts val="640"/>
              </a:spcBef>
              <a:spcAft>
                <a:spcPts val="0"/>
              </a:spcAft>
              <a:buSzPts val="2100"/>
              <a:buChar char="–"/>
              <a:defRPr/>
            </a:lvl2pPr>
            <a:lvl3pPr indent="-361950" lvl="2" marL="13716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3pPr>
            <a:lvl4pPr indent="-361950" lvl="3" marL="1828800" rtl="0">
              <a:spcBef>
                <a:spcPts val="640"/>
              </a:spcBef>
              <a:spcAft>
                <a:spcPts val="0"/>
              </a:spcAft>
              <a:buSzPts val="2100"/>
              <a:buChar char="–"/>
              <a:defRPr/>
            </a:lvl4pPr>
            <a:lvl5pPr indent="-361950" lvl="4" marL="2286000" rtl="0">
              <a:spcBef>
                <a:spcPts val="640"/>
              </a:spcBef>
              <a:spcAft>
                <a:spcPts val="0"/>
              </a:spcAft>
              <a:buSzPts val="2100"/>
              <a:buChar char="»"/>
              <a:defRPr/>
            </a:lvl5pPr>
            <a:lvl6pPr indent="-361950" lvl="5" marL="27432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6pPr>
            <a:lvl7pPr indent="-361950" lvl="6" marL="32004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7pPr>
            <a:lvl8pPr indent="-361950" lvl="7" marL="36576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8pPr>
            <a:lvl9pPr indent="-361950" lvl="8" marL="4114800" rtl="0">
              <a:spcBef>
                <a:spcPts val="640"/>
              </a:spcBef>
              <a:spcAft>
                <a:spcPts val="0"/>
              </a:spcAft>
              <a:buSzPts val="2100"/>
              <a:buChar char="•"/>
              <a:defRPr/>
            </a:lvl9pPr>
          </a:lstStyle>
          <a:p/>
        </p:txBody>
      </p:sp>
      <p:sp>
        <p:nvSpPr>
          <p:cNvPr id="81" name="Google Shape;81;p7"/>
          <p:cNvSpPr txBox="1"/>
          <p:nvPr>
            <p:ph idx="5" type="subTitle"/>
          </p:nvPr>
        </p:nvSpPr>
        <p:spPr>
          <a:xfrm>
            <a:off x="1028688" y="3858675"/>
            <a:ext cx="3300000" cy="884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>
              <a:spcBef>
                <a:spcPts val="640"/>
              </a:spcBef>
              <a:spcAft>
                <a:spcPts val="0"/>
              </a:spcAft>
              <a:buSzPts val="2450"/>
              <a:buNone/>
              <a:defRPr b="1" sz="2450"/>
            </a:lvl1pPr>
            <a:lvl2pPr lvl="1">
              <a:spcBef>
                <a:spcPts val="640"/>
              </a:spcBef>
              <a:spcAft>
                <a:spcPts val="0"/>
              </a:spcAft>
              <a:buSzPts val="2100"/>
              <a:buNone/>
              <a:defRPr b="1"/>
            </a:lvl2pPr>
            <a:lvl3pPr lvl="2">
              <a:spcBef>
                <a:spcPts val="640"/>
              </a:spcBef>
              <a:spcAft>
                <a:spcPts val="0"/>
              </a:spcAft>
              <a:buSzPts val="2100"/>
              <a:buNone/>
              <a:defRPr b="1"/>
            </a:lvl3pPr>
            <a:lvl4pPr lvl="3">
              <a:spcBef>
                <a:spcPts val="640"/>
              </a:spcBef>
              <a:spcAft>
                <a:spcPts val="0"/>
              </a:spcAft>
              <a:buSzPts val="2100"/>
              <a:buNone/>
              <a:defRPr b="1"/>
            </a:lvl4pPr>
            <a:lvl5pPr lvl="4">
              <a:spcBef>
                <a:spcPts val="640"/>
              </a:spcBef>
              <a:spcAft>
                <a:spcPts val="0"/>
              </a:spcAft>
              <a:buSzPts val="2100"/>
              <a:buNone/>
              <a:defRPr b="1"/>
            </a:lvl5pPr>
            <a:lvl6pPr lvl="5">
              <a:spcBef>
                <a:spcPts val="640"/>
              </a:spcBef>
              <a:spcAft>
                <a:spcPts val="0"/>
              </a:spcAft>
              <a:buSzPts val="2100"/>
              <a:buNone/>
              <a:defRPr b="1"/>
            </a:lvl6pPr>
            <a:lvl7pPr lvl="6">
              <a:spcBef>
                <a:spcPts val="640"/>
              </a:spcBef>
              <a:spcAft>
                <a:spcPts val="0"/>
              </a:spcAft>
              <a:buSzPts val="2100"/>
              <a:buNone/>
              <a:defRPr b="1"/>
            </a:lvl7pPr>
            <a:lvl8pPr lvl="7">
              <a:spcBef>
                <a:spcPts val="640"/>
              </a:spcBef>
              <a:spcAft>
                <a:spcPts val="0"/>
              </a:spcAft>
              <a:buSzPts val="2100"/>
              <a:buNone/>
              <a:defRPr b="1"/>
            </a:lvl8pPr>
            <a:lvl9pPr lvl="8">
              <a:spcBef>
                <a:spcPts val="640"/>
              </a:spcBef>
              <a:spcAft>
                <a:spcPts val="0"/>
              </a:spcAft>
              <a:buSzPts val="2100"/>
              <a:buNone/>
              <a:defRPr b="1"/>
            </a:lvl9pPr>
          </a:lstStyle>
          <a:p/>
        </p:txBody>
      </p:sp>
      <p:sp>
        <p:nvSpPr>
          <p:cNvPr id="82" name="Google Shape;82;p7"/>
          <p:cNvSpPr txBox="1"/>
          <p:nvPr>
            <p:ph idx="6" type="subTitle"/>
          </p:nvPr>
        </p:nvSpPr>
        <p:spPr>
          <a:xfrm>
            <a:off x="5338888" y="3858675"/>
            <a:ext cx="3300000" cy="884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450"/>
              <a:buNone/>
              <a:defRPr b="1" sz="2450">
                <a:solidFill>
                  <a:srgbClr val="F9F9F9"/>
                </a:solidFill>
              </a:defRPr>
            </a:lvl1pPr>
            <a:lvl2pPr lvl="1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100"/>
              <a:buNone/>
              <a:defRPr b="1">
                <a:solidFill>
                  <a:srgbClr val="F9F9F9"/>
                </a:solidFill>
              </a:defRPr>
            </a:lvl2pPr>
            <a:lvl3pPr lvl="2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100"/>
              <a:buNone/>
              <a:defRPr b="1">
                <a:solidFill>
                  <a:srgbClr val="F9F9F9"/>
                </a:solidFill>
              </a:defRPr>
            </a:lvl3pPr>
            <a:lvl4pPr lvl="3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100"/>
              <a:buNone/>
              <a:defRPr b="1">
                <a:solidFill>
                  <a:srgbClr val="F9F9F9"/>
                </a:solidFill>
              </a:defRPr>
            </a:lvl4pPr>
            <a:lvl5pPr lvl="4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100"/>
              <a:buNone/>
              <a:defRPr b="1">
                <a:solidFill>
                  <a:srgbClr val="F9F9F9"/>
                </a:solidFill>
              </a:defRPr>
            </a:lvl5pPr>
            <a:lvl6pPr lvl="5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100"/>
              <a:buNone/>
              <a:defRPr b="1">
                <a:solidFill>
                  <a:srgbClr val="F9F9F9"/>
                </a:solidFill>
              </a:defRPr>
            </a:lvl6pPr>
            <a:lvl7pPr lvl="6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100"/>
              <a:buNone/>
              <a:defRPr b="1">
                <a:solidFill>
                  <a:srgbClr val="F9F9F9"/>
                </a:solidFill>
              </a:defRPr>
            </a:lvl7pPr>
            <a:lvl8pPr lvl="7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100"/>
              <a:buNone/>
              <a:defRPr b="1">
                <a:solidFill>
                  <a:srgbClr val="F9F9F9"/>
                </a:solidFill>
              </a:defRPr>
            </a:lvl8pPr>
            <a:lvl9pPr lvl="8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100"/>
              <a:buNone/>
              <a:defRPr b="1">
                <a:solidFill>
                  <a:srgbClr val="F9F9F9"/>
                </a:solidFill>
              </a:defRPr>
            </a:lvl9pPr>
          </a:lstStyle>
          <a:p/>
        </p:txBody>
      </p:sp>
      <p:sp>
        <p:nvSpPr>
          <p:cNvPr id="83" name="Google Shape;83;p7"/>
          <p:cNvSpPr txBox="1"/>
          <p:nvPr>
            <p:ph idx="7" type="subTitle"/>
          </p:nvPr>
        </p:nvSpPr>
        <p:spPr>
          <a:xfrm>
            <a:off x="13959313" y="3858675"/>
            <a:ext cx="3300000" cy="884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450"/>
              <a:buNone/>
              <a:defRPr b="1" sz="2450">
                <a:solidFill>
                  <a:srgbClr val="F9F9F9"/>
                </a:solidFill>
              </a:defRPr>
            </a:lvl1pPr>
            <a:lvl2pPr lvl="1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100"/>
              <a:buNone/>
              <a:defRPr b="1">
                <a:solidFill>
                  <a:srgbClr val="F9F9F9"/>
                </a:solidFill>
              </a:defRPr>
            </a:lvl2pPr>
            <a:lvl3pPr lvl="2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100"/>
              <a:buNone/>
              <a:defRPr b="1">
                <a:solidFill>
                  <a:srgbClr val="F9F9F9"/>
                </a:solidFill>
              </a:defRPr>
            </a:lvl3pPr>
            <a:lvl4pPr lvl="3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100"/>
              <a:buNone/>
              <a:defRPr b="1">
                <a:solidFill>
                  <a:srgbClr val="F9F9F9"/>
                </a:solidFill>
              </a:defRPr>
            </a:lvl4pPr>
            <a:lvl5pPr lvl="4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100"/>
              <a:buNone/>
              <a:defRPr b="1">
                <a:solidFill>
                  <a:srgbClr val="F9F9F9"/>
                </a:solidFill>
              </a:defRPr>
            </a:lvl5pPr>
            <a:lvl6pPr lvl="5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100"/>
              <a:buNone/>
              <a:defRPr b="1">
                <a:solidFill>
                  <a:srgbClr val="F9F9F9"/>
                </a:solidFill>
              </a:defRPr>
            </a:lvl6pPr>
            <a:lvl7pPr lvl="6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100"/>
              <a:buNone/>
              <a:defRPr b="1">
                <a:solidFill>
                  <a:srgbClr val="F9F9F9"/>
                </a:solidFill>
              </a:defRPr>
            </a:lvl7pPr>
            <a:lvl8pPr lvl="7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100"/>
              <a:buNone/>
              <a:defRPr b="1">
                <a:solidFill>
                  <a:srgbClr val="F9F9F9"/>
                </a:solidFill>
              </a:defRPr>
            </a:lvl8pPr>
            <a:lvl9pPr lvl="8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100"/>
              <a:buNone/>
              <a:defRPr b="1">
                <a:solidFill>
                  <a:srgbClr val="F9F9F9"/>
                </a:solidFill>
              </a:defRPr>
            </a:lvl9pPr>
          </a:lstStyle>
          <a:p/>
        </p:txBody>
      </p:sp>
      <p:sp>
        <p:nvSpPr>
          <p:cNvPr id="84" name="Google Shape;84;p7"/>
          <p:cNvSpPr txBox="1"/>
          <p:nvPr>
            <p:ph idx="8" type="subTitle"/>
          </p:nvPr>
        </p:nvSpPr>
        <p:spPr>
          <a:xfrm>
            <a:off x="9649088" y="3858675"/>
            <a:ext cx="3300000" cy="884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40"/>
              </a:spcBef>
              <a:spcAft>
                <a:spcPts val="0"/>
              </a:spcAft>
              <a:buSzPts val="2450"/>
              <a:buNone/>
              <a:defRPr b="1" sz="2450"/>
            </a:lvl1pPr>
            <a:lvl2pPr lvl="1" rtl="0">
              <a:spcBef>
                <a:spcPts val="640"/>
              </a:spcBef>
              <a:spcAft>
                <a:spcPts val="0"/>
              </a:spcAft>
              <a:buSzPts val="2100"/>
              <a:buNone/>
              <a:defRPr b="1"/>
            </a:lvl2pPr>
            <a:lvl3pPr lvl="2" rtl="0">
              <a:spcBef>
                <a:spcPts val="640"/>
              </a:spcBef>
              <a:spcAft>
                <a:spcPts val="0"/>
              </a:spcAft>
              <a:buSzPts val="2100"/>
              <a:buNone/>
              <a:defRPr b="1"/>
            </a:lvl3pPr>
            <a:lvl4pPr lvl="3" rtl="0">
              <a:spcBef>
                <a:spcPts val="640"/>
              </a:spcBef>
              <a:spcAft>
                <a:spcPts val="0"/>
              </a:spcAft>
              <a:buSzPts val="2100"/>
              <a:buNone/>
              <a:defRPr b="1"/>
            </a:lvl4pPr>
            <a:lvl5pPr lvl="4" rtl="0">
              <a:spcBef>
                <a:spcPts val="640"/>
              </a:spcBef>
              <a:spcAft>
                <a:spcPts val="0"/>
              </a:spcAft>
              <a:buSzPts val="2100"/>
              <a:buNone/>
              <a:defRPr b="1"/>
            </a:lvl5pPr>
            <a:lvl6pPr lvl="5" rtl="0">
              <a:spcBef>
                <a:spcPts val="640"/>
              </a:spcBef>
              <a:spcAft>
                <a:spcPts val="0"/>
              </a:spcAft>
              <a:buSzPts val="2100"/>
              <a:buNone/>
              <a:defRPr b="1"/>
            </a:lvl6pPr>
            <a:lvl7pPr lvl="6" rtl="0">
              <a:spcBef>
                <a:spcPts val="640"/>
              </a:spcBef>
              <a:spcAft>
                <a:spcPts val="0"/>
              </a:spcAft>
              <a:buSzPts val="2100"/>
              <a:buNone/>
              <a:defRPr b="1"/>
            </a:lvl7pPr>
            <a:lvl8pPr lvl="7" rtl="0">
              <a:spcBef>
                <a:spcPts val="640"/>
              </a:spcBef>
              <a:spcAft>
                <a:spcPts val="0"/>
              </a:spcAft>
              <a:buSzPts val="2100"/>
              <a:buNone/>
              <a:defRPr b="1"/>
            </a:lvl8pPr>
            <a:lvl9pPr lvl="8" rtl="0">
              <a:spcBef>
                <a:spcPts val="640"/>
              </a:spcBef>
              <a:spcAft>
                <a:spcPts val="0"/>
              </a:spcAft>
              <a:buSzPts val="2100"/>
              <a:buNone/>
              <a:defRPr b="1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1">
            <a:alphaModFix/>
          </a:blip>
          <a:srcRect b="0" l="6247" r="6256" t="0"/>
          <a:stretch/>
        </p:blipFill>
        <p:spPr>
          <a:xfrm>
            <a:off x="0" y="469225"/>
            <a:ext cx="18288000" cy="934854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/>
          <p:nvPr>
            <p:ph type="title"/>
          </p:nvPr>
        </p:nvSpPr>
        <p:spPr>
          <a:xfrm>
            <a:off x="947550" y="503075"/>
            <a:ext cx="163929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500"/>
              <a:buFont typeface="Neucha"/>
              <a:buNone/>
              <a:defRPr i="0" sz="9500" u="none" cap="none" strike="noStrike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5029200" y="27795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1950" lvl="0" marL="45720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ubik"/>
              <a:buChar char="•"/>
              <a:defRPr i="0" sz="2100" u="none" cap="none" strike="noStrik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indent="-361950" lvl="1" marL="91440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ubik"/>
              <a:buChar char="–"/>
              <a:defRPr i="0" sz="2100" u="none" cap="none" strike="noStrik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indent="-361950" lvl="2" marL="137160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ubik"/>
              <a:buChar char="•"/>
              <a:defRPr i="0" sz="2100" u="none" cap="none" strike="noStrik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indent="-361950" lvl="3" marL="182880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ubik"/>
              <a:buChar char="–"/>
              <a:defRPr i="0" sz="2100" u="none" cap="none" strike="noStrik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indent="-361950" lvl="4" marL="228600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ubik"/>
              <a:buChar char="»"/>
              <a:defRPr i="0" sz="2100" u="none" cap="none" strike="noStrik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indent="-361950" lvl="5" marL="274320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ubik"/>
              <a:buChar char="•"/>
              <a:defRPr i="0" sz="2100" u="none" cap="none" strike="noStrik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indent="-361950" lvl="6" marL="320040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ubik"/>
              <a:buChar char="•"/>
              <a:defRPr i="0" sz="2100" u="none" cap="none" strike="noStrik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indent="-361950" lvl="7" marL="365760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ubik"/>
              <a:buChar char="•"/>
              <a:defRPr i="0" sz="2100" u="none" cap="none" strike="noStrik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indent="-361950" lvl="8" marL="411480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ubik"/>
              <a:buChar char="•"/>
              <a:defRPr i="0" sz="2100" u="none" cap="none" strike="noStrike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28.png"/><Relationship Id="rId5" Type="http://schemas.openxmlformats.org/officeDocument/2006/relationships/image" Target="../media/image57.png"/><Relationship Id="rId6" Type="http://schemas.openxmlformats.org/officeDocument/2006/relationships/image" Target="../media/image58.png"/><Relationship Id="rId7" Type="http://schemas.openxmlformats.org/officeDocument/2006/relationships/image" Target="../media/image5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png"/><Relationship Id="rId4" Type="http://schemas.openxmlformats.org/officeDocument/2006/relationships/image" Target="../media/image67.png"/><Relationship Id="rId9" Type="http://schemas.openxmlformats.org/officeDocument/2006/relationships/image" Target="../media/image1.png"/><Relationship Id="rId5" Type="http://schemas.openxmlformats.org/officeDocument/2006/relationships/image" Target="../media/image65.png"/><Relationship Id="rId6" Type="http://schemas.openxmlformats.org/officeDocument/2006/relationships/image" Target="../media/image64.png"/><Relationship Id="rId7" Type="http://schemas.openxmlformats.org/officeDocument/2006/relationships/image" Target="../media/image30.png"/><Relationship Id="rId8" Type="http://schemas.openxmlformats.org/officeDocument/2006/relationships/image" Target="../media/image6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73.png"/><Relationship Id="rId5" Type="http://schemas.openxmlformats.org/officeDocument/2006/relationships/image" Target="../media/image65.png"/><Relationship Id="rId6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Relationship Id="rId4" Type="http://schemas.openxmlformats.org/officeDocument/2006/relationships/image" Target="../media/image17.png"/><Relationship Id="rId5" Type="http://schemas.openxmlformats.org/officeDocument/2006/relationships/image" Target="../media/image72.png"/><Relationship Id="rId6" Type="http://schemas.openxmlformats.org/officeDocument/2006/relationships/image" Target="../media/image6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Relationship Id="rId4" Type="http://schemas.openxmlformats.org/officeDocument/2006/relationships/image" Target="../media/image75.png"/><Relationship Id="rId5" Type="http://schemas.openxmlformats.org/officeDocument/2006/relationships/image" Target="../media/image7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Relationship Id="rId4" Type="http://schemas.openxmlformats.org/officeDocument/2006/relationships/image" Target="../media/image69.png"/><Relationship Id="rId5" Type="http://schemas.openxmlformats.org/officeDocument/2006/relationships/image" Target="../media/image42.png"/><Relationship Id="rId6" Type="http://schemas.openxmlformats.org/officeDocument/2006/relationships/image" Target="../media/image74.png"/><Relationship Id="rId7" Type="http://schemas.openxmlformats.org/officeDocument/2006/relationships/image" Target="../media/image40.png"/><Relationship Id="rId8" Type="http://schemas.openxmlformats.org/officeDocument/2006/relationships/image" Target="../media/image7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0.png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image" Target="../media/image42.png"/><Relationship Id="rId10" Type="http://schemas.openxmlformats.org/officeDocument/2006/relationships/image" Target="../media/image40.png"/><Relationship Id="rId13" Type="http://schemas.openxmlformats.org/officeDocument/2006/relationships/image" Target="../media/image4.png"/><Relationship Id="rId1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6.png"/><Relationship Id="rId4" Type="http://schemas.openxmlformats.org/officeDocument/2006/relationships/image" Target="../media/image27.png"/><Relationship Id="rId9" Type="http://schemas.openxmlformats.org/officeDocument/2006/relationships/image" Target="../media/image9.png"/><Relationship Id="rId14" Type="http://schemas.openxmlformats.org/officeDocument/2006/relationships/image" Target="../media/image17.png"/><Relationship Id="rId5" Type="http://schemas.openxmlformats.org/officeDocument/2006/relationships/image" Target="../media/image30.png"/><Relationship Id="rId6" Type="http://schemas.openxmlformats.org/officeDocument/2006/relationships/image" Target="../media/image13.png"/><Relationship Id="rId7" Type="http://schemas.openxmlformats.org/officeDocument/2006/relationships/image" Target="../media/image28.png"/><Relationship Id="rId8" Type="http://schemas.openxmlformats.org/officeDocument/2006/relationships/image" Target="../media/image41.png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image" Target="../media/image41.png"/><Relationship Id="rId10" Type="http://schemas.openxmlformats.org/officeDocument/2006/relationships/image" Target="../media/image4.png"/><Relationship Id="rId1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5.png"/><Relationship Id="rId4" Type="http://schemas.openxmlformats.org/officeDocument/2006/relationships/image" Target="../media/image49.png"/><Relationship Id="rId9" Type="http://schemas.openxmlformats.org/officeDocument/2006/relationships/image" Target="../media/image13.png"/><Relationship Id="rId5" Type="http://schemas.openxmlformats.org/officeDocument/2006/relationships/image" Target="../media/image27.png"/><Relationship Id="rId6" Type="http://schemas.openxmlformats.org/officeDocument/2006/relationships/image" Target="../media/image42.png"/><Relationship Id="rId7" Type="http://schemas.openxmlformats.org/officeDocument/2006/relationships/image" Target="../media/image17.png"/><Relationship Id="rId8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42.png"/><Relationship Id="rId6" Type="http://schemas.openxmlformats.org/officeDocument/2006/relationships/image" Target="../media/image41.png"/><Relationship Id="rId7" Type="http://schemas.openxmlformats.org/officeDocument/2006/relationships/image" Target="../media/image9.png"/><Relationship Id="rId8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2.png"/><Relationship Id="rId4" Type="http://schemas.openxmlformats.org/officeDocument/2006/relationships/image" Target="../media/image19.png"/></Relationships>
</file>

<file path=ppt/slides/_rels/slide6.xml.rels><?xml version="1.0" encoding="UTF-8" standalone="yes"?><Relationships xmlns="http://schemas.openxmlformats.org/package/2006/relationships"><Relationship Id="rId10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16.png"/><Relationship Id="rId9" Type="http://schemas.openxmlformats.org/officeDocument/2006/relationships/image" Target="../media/image54.png"/><Relationship Id="rId5" Type="http://schemas.openxmlformats.org/officeDocument/2006/relationships/image" Target="../media/image36.png"/><Relationship Id="rId6" Type="http://schemas.openxmlformats.org/officeDocument/2006/relationships/image" Target="../media/image45.png"/><Relationship Id="rId7" Type="http://schemas.openxmlformats.org/officeDocument/2006/relationships/image" Target="../media/image48.png"/><Relationship Id="rId8" Type="http://schemas.openxmlformats.org/officeDocument/2006/relationships/image" Target="../media/image4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22.png"/><Relationship Id="rId5" Type="http://schemas.openxmlformats.org/officeDocument/2006/relationships/image" Target="../media/image32.png"/><Relationship Id="rId6" Type="http://schemas.openxmlformats.org/officeDocument/2006/relationships/image" Target="../media/image1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27.png"/><Relationship Id="rId9" Type="http://schemas.openxmlformats.org/officeDocument/2006/relationships/image" Target="../media/image75.png"/><Relationship Id="rId5" Type="http://schemas.openxmlformats.org/officeDocument/2006/relationships/image" Target="../media/image44.png"/><Relationship Id="rId6" Type="http://schemas.openxmlformats.org/officeDocument/2006/relationships/image" Target="../media/image52.png"/><Relationship Id="rId7" Type="http://schemas.openxmlformats.org/officeDocument/2006/relationships/image" Target="../media/image53.png"/><Relationship Id="rId8" Type="http://schemas.openxmlformats.org/officeDocument/2006/relationships/image" Target="../media/image3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65.png"/><Relationship Id="rId5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8"/>
          <p:cNvPicPr preferRelativeResize="0"/>
          <p:nvPr/>
        </p:nvPicPr>
        <p:blipFill rotWithShape="1">
          <a:blip r:embed="rId3">
            <a:alphaModFix/>
          </a:blip>
          <a:srcRect b="0" l="6247" r="6256" t="0"/>
          <a:stretch/>
        </p:blipFill>
        <p:spPr>
          <a:xfrm>
            <a:off x="0" y="469225"/>
            <a:ext cx="18288000" cy="9348549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8"/>
          <p:cNvSpPr txBox="1"/>
          <p:nvPr/>
        </p:nvSpPr>
        <p:spPr>
          <a:xfrm>
            <a:off x="109775" y="2668900"/>
            <a:ext cx="5788200" cy="49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>
                <a:latin typeface="Neucha"/>
                <a:ea typeface="Neucha"/>
                <a:cs typeface="Neucha"/>
                <a:sym typeface="Neucha"/>
              </a:rPr>
              <a:t>ur.	02</a:t>
            </a:r>
            <a:r>
              <a:rPr b="0" i="0" lang="en-US" sz="3199" u="none" cap="none" strike="noStrike">
                <a:solidFill>
                  <a:srgbClr val="000000"/>
                </a:solidFill>
                <a:latin typeface="Neucha"/>
                <a:ea typeface="Neucha"/>
                <a:cs typeface="Neucha"/>
                <a:sym typeface="Neucha"/>
              </a:rPr>
              <a:t> / </a:t>
            </a:r>
            <a:r>
              <a:rPr lang="en-US" sz="3199">
                <a:latin typeface="Neucha"/>
                <a:ea typeface="Neucha"/>
                <a:cs typeface="Neucha"/>
                <a:sym typeface="Neucha"/>
              </a:rPr>
              <a:t>02</a:t>
            </a:r>
            <a:r>
              <a:rPr b="0" i="0" lang="en-US" sz="3199" u="none" cap="none" strike="noStrike">
                <a:solidFill>
                  <a:srgbClr val="000000"/>
                </a:solidFill>
                <a:latin typeface="Neucha"/>
                <a:ea typeface="Neucha"/>
                <a:cs typeface="Neucha"/>
                <a:sym typeface="Neucha"/>
              </a:rPr>
              <a:t> / </a:t>
            </a:r>
            <a:r>
              <a:rPr lang="en-US" sz="3199">
                <a:latin typeface="Neucha"/>
                <a:ea typeface="Neucha"/>
                <a:cs typeface="Neucha"/>
                <a:sym typeface="Neucha"/>
              </a:rPr>
              <a:t>1896 - Warszawa</a:t>
            </a:r>
            <a:endParaRPr sz="3199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91" name="Google Shape;91;p8"/>
          <p:cNvSpPr txBox="1"/>
          <p:nvPr/>
        </p:nvSpPr>
        <p:spPr>
          <a:xfrm>
            <a:off x="109775" y="469225"/>
            <a:ext cx="11405100" cy="1528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Kazimierz Kuratowsk</a:t>
            </a:r>
            <a:r>
              <a:rPr b="1" lang="en-US" sz="75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i</a:t>
            </a:r>
            <a:endParaRPr b="1" sz="75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grpSp>
        <p:nvGrpSpPr>
          <p:cNvPr id="92" name="Google Shape;92;p8"/>
          <p:cNvGrpSpPr/>
          <p:nvPr/>
        </p:nvGrpSpPr>
        <p:grpSpPr>
          <a:xfrm>
            <a:off x="2865003" y="3980868"/>
            <a:ext cx="9268008" cy="5194631"/>
            <a:chOff x="3410639" y="794445"/>
            <a:chExt cx="10490105" cy="6433776"/>
          </a:xfrm>
        </p:grpSpPr>
        <p:sp>
          <p:nvSpPr>
            <p:cNvPr id="93" name="Google Shape;93;p8"/>
            <p:cNvSpPr txBox="1"/>
            <p:nvPr/>
          </p:nvSpPr>
          <p:spPr>
            <a:xfrm>
              <a:off x="3410644" y="794445"/>
              <a:ext cx="10490100" cy="316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1900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0">
                  <a:solidFill>
                    <a:srgbClr val="4EB4CB"/>
                  </a:solidFill>
                  <a:latin typeface="Neucha"/>
                  <a:ea typeface="Neucha"/>
                  <a:cs typeface="Neucha"/>
                  <a:sym typeface="Neucha"/>
                </a:rPr>
                <a:t>Matematyk</a:t>
              </a:r>
              <a:endParaRPr sz="14000"/>
            </a:p>
          </p:txBody>
        </p:sp>
        <p:sp>
          <p:nvSpPr>
            <p:cNvPr id="94" name="Google Shape;94;p8"/>
            <p:cNvSpPr txBox="1"/>
            <p:nvPr/>
          </p:nvSpPr>
          <p:spPr>
            <a:xfrm>
              <a:off x="3410639" y="4058721"/>
              <a:ext cx="10490100" cy="316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1900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0">
                  <a:solidFill>
                    <a:srgbClr val="F58611"/>
                  </a:solidFill>
                  <a:latin typeface="Neucha"/>
                  <a:ea typeface="Neucha"/>
                  <a:cs typeface="Neucha"/>
                  <a:sym typeface="Neucha"/>
                </a:rPr>
                <a:t>Profesor</a:t>
              </a:r>
              <a:endParaRPr sz="14000"/>
            </a:p>
          </p:txBody>
        </p:sp>
      </p:grpSp>
      <p:pic>
        <p:nvPicPr>
          <p:cNvPr id="95" name="Google Shape;95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133008" y="2029115"/>
            <a:ext cx="6154985" cy="8257876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8"/>
          <p:cNvSpPr txBox="1"/>
          <p:nvPr/>
        </p:nvSpPr>
        <p:spPr>
          <a:xfrm>
            <a:off x="109765" y="3183747"/>
            <a:ext cx="4773000" cy="49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>
                <a:latin typeface="Neucha"/>
                <a:ea typeface="Neucha"/>
                <a:cs typeface="Neucha"/>
                <a:sym typeface="Neucha"/>
              </a:rPr>
              <a:t>zm.	 18</a:t>
            </a:r>
            <a:r>
              <a:rPr b="0" i="0" lang="en-US" sz="3199" u="none" cap="none" strike="noStrike">
                <a:solidFill>
                  <a:srgbClr val="000000"/>
                </a:solidFill>
                <a:latin typeface="Neucha"/>
                <a:ea typeface="Neucha"/>
                <a:cs typeface="Neucha"/>
                <a:sym typeface="Neucha"/>
              </a:rPr>
              <a:t> / </a:t>
            </a:r>
            <a:r>
              <a:rPr lang="en-US" sz="3199">
                <a:latin typeface="Neucha"/>
                <a:ea typeface="Neucha"/>
                <a:cs typeface="Neucha"/>
                <a:sym typeface="Neucha"/>
              </a:rPr>
              <a:t>06</a:t>
            </a:r>
            <a:r>
              <a:rPr b="0" i="0" lang="en-US" sz="3199" u="none" cap="none" strike="noStrike">
                <a:solidFill>
                  <a:srgbClr val="000000"/>
                </a:solidFill>
                <a:latin typeface="Neucha"/>
                <a:ea typeface="Neucha"/>
                <a:cs typeface="Neucha"/>
                <a:sym typeface="Neucha"/>
              </a:rPr>
              <a:t> / </a:t>
            </a:r>
            <a:r>
              <a:rPr lang="en-US" sz="3199">
                <a:latin typeface="Neucha"/>
                <a:ea typeface="Neucha"/>
                <a:cs typeface="Neucha"/>
                <a:sym typeface="Neucha"/>
              </a:rPr>
              <a:t>1980 - Warszawa</a:t>
            </a:r>
            <a:endParaRPr sz="3199">
              <a:latin typeface="Neucha"/>
              <a:ea typeface="Neucha"/>
              <a:cs typeface="Neucha"/>
              <a:sym typeface="Neuch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17"/>
          <p:cNvPicPr preferRelativeResize="0"/>
          <p:nvPr/>
        </p:nvPicPr>
        <p:blipFill rotWithShape="1">
          <a:blip r:embed="rId3">
            <a:alphaModFix/>
          </a:blip>
          <a:srcRect b="0" l="6247" r="6256" t="0"/>
          <a:stretch/>
        </p:blipFill>
        <p:spPr>
          <a:xfrm>
            <a:off x="0" y="469225"/>
            <a:ext cx="18288000" cy="93485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4" name="Google Shape;294;p17"/>
          <p:cNvGrpSpPr/>
          <p:nvPr/>
        </p:nvGrpSpPr>
        <p:grpSpPr>
          <a:xfrm>
            <a:off x="10827730" y="2690054"/>
            <a:ext cx="7229009" cy="6584971"/>
            <a:chOff x="0" y="0"/>
            <a:chExt cx="9638679" cy="8779961"/>
          </a:xfrm>
        </p:grpSpPr>
        <p:sp>
          <p:nvSpPr>
            <p:cNvPr id="295" name="Google Shape;295;p17"/>
            <p:cNvSpPr/>
            <p:nvPr/>
          </p:nvSpPr>
          <p:spPr>
            <a:xfrm>
              <a:off x="0" y="0"/>
              <a:ext cx="9638679" cy="8779961"/>
            </a:xfrm>
            <a:custGeom>
              <a:rect b="b" l="l" r="r" t="t"/>
              <a:pathLst>
                <a:path extrusionOk="0" h="8779961" w="9638679">
                  <a:moveTo>
                    <a:pt x="0" y="0"/>
                  </a:moveTo>
                  <a:lnTo>
                    <a:pt x="9638679" y="0"/>
                  </a:lnTo>
                  <a:lnTo>
                    <a:pt x="9638679" y="8779961"/>
                  </a:lnTo>
                  <a:lnTo>
                    <a:pt x="0" y="8779961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grpSp>
          <p:nvGrpSpPr>
            <p:cNvPr id="296" name="Google Shape;296;p17"/>
            <p:cNvGrpSpPr/>
            <p:nvPr/>
          </p:nvGrpSpPr>
          <p:grpSpPr>
            <a:xfrm>
              <a:off x="1735006" y="652679"/>
              <a:ext cx="5865322" cy="6628157"/>
              <a:chOff x="0" y="-133350"/>
              <a:chExt cx="1158582" cy="1309265"/>
            </a:xfrm>
          </p:grpSpPr>
          <p:sp>
            <p:nvSpPr>
              <p:cNvPr id="297" name="Google Shape;297;p17"/>
              <p:cNvSpPr/>
              <p:nvPr/>
            </p:nvSpPr>
            <p:spPr>
              <a:xfrm>
                <a:off x="0" y="0"/>
                <a:ext cx="1158582" cy="1175915"/>
              </a:xfrm>
              <a:custGeom>
                <a:rect b="b" l="l" r="r" t="t"/>
                <a:pathLst>
                  <a:path extrusionOk="0" h="1175915" w="1158582">
                    <a:moveTo>
                      <a:pt x="0" y="0"/>
                    </a:moveTo>
                    <a:lnTo>
                      <a:pt x="1158582" y="0"/>
                    </a:lnTo>
                    <a:lnTo>
                      <a:pt x="1158582" y="1175915"/>
                    </a:lnTo>
                    <a:lnTo>
                      <a:pt x="0" y="1175915"/>
                    </a:lnTo>
                    <a:close/>
                  </a:path>
                </a:pathLst>
              </a:custGeom>
              <a:solidFill>
                <a:srgbClr val="C6E6ED"/>
              </a:solidFill>
              <a:ln>
                <a:noFill/>
              </a:ln>
            </p:spPr>
          </p:sp>
          <p:sp>
            <p:nvSpPr>
              <p:cNvPr id="298" name="Google Shape;298;p17"/>
              <p:cNvSpPr txBox="1"/>
              <p:nvPr/>
            </p:nvSpPr>
            <p:spPr>
              <a:xfrm>
                <a:off x="0" y="-133350"/>
                <a:ext cx="1158582" cy="13092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222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99" name="Google Shape;299;p17"/>
          <p:cNvSpPr/>
          <p:nvPr/>
        </p:nvSpPr>
        <p:spPr>
          <a:xfrm>
            <a:off x="664767" y="2868666"/>
            <a:ext cx="8600639" cy="5579664"/>
          </a:xfrm>
          <a:custGeom>
            <a:rect b="b" l="l" r="r" t="t"/>
            <a:pathLst>
              <a:path extrusionOk="0" h="5579664" w="8600639">
                <a:moveTo>
                  <a:pt x="0" y="0"/>
                </a:moveTo>
                <a:lnTo>
                  <a:pt x="8600638" y="0"/>
                </a:lnTo>
                <a:lnTo>
                  <a:pt x="8600638" y="5579664"/>
                </a:lnTo>
                <a:lnTo>
                  <a:pt x="0" y="55796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0" name="Google Shape;300;p17"/>
          <p:cNvSpPr txBox="1"/>
          <p:nvPr/>
        </p:nvSpPr>
        <p:spPr>
          <a:xfrm>
            <a:off x="12875699" y="7453181"/>
            <a:ext cx="36282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01" name="Google Shape;301;p17"/>
          <p:cNvGrpSpPr/>
          <p:nvPr/>
        </p:nvGrpSpPr>
        <p:grpSpPr>
          <a:xfrm>
            <a:off x="3468247" y="3221353"/>
            <a:ext cx="13035652" cy="1192523"/>
            <a:chOff x="3468247" y="3221353"/>
            <a:chExt cx="13035652" cy="1192523"/>
          </a:xfrm>
        </p:grpSpPr>
        <p:sp>
          <p:nvSpPr>
            <p:cNvPr id="302" name="Google Shape;302;p17"/>
            <p:cNvSpPr/>
            <p:nvPr/>
          </p:nvSpPr>
          <p:spPr>
            <a:xfrm>
              <a:off x="3468247" y="3221353"/>
              <a:ext cx="970202" cy="966674"/>
            </a:xfrm>
            <a:custGeom>
              <a:rect b="b" l="l" r="r" t="t"/>
              <a:pathLst>
                <a:path extrusionOk="0" h="1288898" w="1293602">
                  <a:moveTo>
                    <a:pt x="0" y="0"/>
                  </a:moveTo>
                  <a:lnTo>
                    <a:pt x="1293602" y="0"/>
                  </a:lnTo>
                  <a:lnTo>
                    <a:pt x="1293602" y="1288898"/>
                  </a:lnTo>
                  <a:lnTo>
                    <a:pt x="0" y="1288898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303" name="Google Shape;303;p17"/>
            <p:cNvSpPr/>
            <p:nvPr/>
          </p:nvSpPr>
          <p:spPr>
            <a:xfrm>
              <a:off x="3502491" y="3255473"/>
              <a:ext cx="901714" cy="898435"/>
            </a:xfrm>
            <a:custGeom>
              <a:rect b="b" l="l" r="r" t="t"/>
              <a:pathLst>
                <a:path extrusionOk="0" h="1197913" w="1202285">
                  <a:moveTo>
                    <a:pt x="0" y="0"/>
                  </a:moveTo>
                  <a:lnTo>
                    <a:pt x="1202285" y="0"/>
                  </a:lnTo>
                  <a:lnTo>
                    <a:pt x="1202285" y="1197913"/>
                  </a:lnTo>
                  <a:lnTo>
                    <a:pt x="0" y="1197913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304" name="Google Shape;304;p17"/>
            <p:cNvSpPr txBox="1"/>
            <p:nvPr/>
          </p:nvSpPr>
          <p:spPr>
            <a:xfrm>
              <a:off x="3593774" y="3280387"/>
              <a:ext cx="719100" cy="86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1900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5593" u="none" cap="none" strike="noStrike">
                  <a:solidFill>
                    <a:srgbClr val="000000"/>
                  </a:solidFill>
                  <a:latin typeface="Neucha"/>
                  <a:ea typeface="Neucha"/>
                  <a:cs typeface="Neucha"/>
                  <a:sym typeface="Neucha"/>
                </a:rPr>
                <a:t>A</a:t>
              </a:r>
              <a:endParaRPr/>
            </a:p>
          </p:txBody>
        </p:sp>
        <p:sp>
          <p:nvSpPr>
            <p:cNvPr id="305" name="Google Shape;305;p17"/>
            <p:cNvSpPr txBox="1"/>
            <p:nvPr/>
          </p:nvSpPr>
          <p:spPr>
            <a:xfrm>
              <a:off x="12875699" y="3507251"/>
              <a:ext cx="3628200" cy="77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00">
                  <a:solidFill>
                    <a:schemeClr val="dk1"/>
                  </a:solidFill>
                  <a:latin typeface="Rubik SemiBold"/>
                  <a:ea typeface="Rubik SemiBold"/>
                  <a:cs typeface="Rubik SemiBold"/>
                  <a:sym typeface="Rubik SemiBold"/>
                </a:rPr>
                <a:t>Topologia</a:t>
              </a:r>
              <a:r>
                <a:rPr lang="en-US" sz="2100">
                  <a:solidFill>
                    <a:schemeClr val="dk1"/>
                  </a:solidFill>
                  <a:latin typeface="Rubik"/>
                  <a:ea typeface="Rubik"/>
                  <a:cs typeface="Rubik"/>
                  <a:sym typeface="Rubik"/>
                </a:rPr>
                <a:t> (dwa tomy, 1933 i 1950)</a:t>
              </a:r>
              <a:endParaRPr sz="2100">
                <a:latin typeface="Rubik"/>
                <a:ea typeface="Rubik"/>
                <a:cs typeface="Rubik"/>
                <a:sym typeface="Rubik"/>
              </a:endParaRPr>
            </a:p>
          </p:txBody>
        </p:sp>
        <p:sp>
          <p:nvSpPr>
            <p:cNvPr id="306" name="Google Shape;306;p17"/>
            <p:cNvSpPr txBox="1"/>
            <p:nvPr/>
          </p:nvSpPr>
          <p:spPr>
            <a:xfrm>
              <a:off x="11446630" y="3398976"/>
              <a:ext cx="1196100" cy="1014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1900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6593" u="none" cap="none" strike="noStrike">
                  <a:solidFill>
                    <a:srgbClr val="4EB4CB"/>
                  </a:solidFill>
                  <a:latin typeface="Neucha"/>
                  <a:ea typeface="Neucha"/>
                  <a:cs typeface="Neucha"/>
                  <a:sym typeface="Neucha"/>
                </a:rPr>
                <a:t>A</a:t>
              </a:r>
              <a:endParaRPr/>
            </a:p>
          </p:txBody>
        </p:sp>
      </p:grpSp>
      <p:grpSp>
        <p:nvGrpSpPr>
          <p:cNvPr id="307" name="Google Shape;307;p17"/>
          <p:cNvGrpSpPr/>
          <p:nvPr/>
        </p:nvGrpSpPr>
        <p:grpSpPr>
          <a:xfrm>
            <a:off x="6783985" y="4660163"/>
            <a:ext cx="9719914" cy="1037485"/>
            <a:chOff x="6783985" y="4660163"/>
            <a:chExt cx="9719914" cy="1037485"/>
          </a:xfrm>
        </p:grpSpPr>
        <p:grpSp>
          <p:nvGrpSpPr>
            <p:cNvPr id="308" name="Google Shape;308;p17"/>
            <p:cNvGrpSpPr/>
            <p:nvPr/>
          </p:nvGrpSpPr>
          <p:grpSpPr>
            <a:xfrm>
              <a:off x="6783985" y="4660163"/>
              <a:ext cx="970202" cy="966674"/>
              <a:chOff x="0" y="0"/>
              <a:chExt cx="1293602" cy="1288898"/>
            </a:xfrm>
          </p:grpSpPr>
          <p:sp>
            <p:nvSpPr>
              <p:cNvPr id="309" name="Google Shape;309;p17"/>
              <p:cNvSpPr/>
              <p:nvPr/>
            </p:nvSpPr>
            <p:spPr>
              <a:xfrm>
                <a:off x="0" y="0"/>
                <a:ext cx="1293602" cy="1288898"/>
              </a:xfrm>
              <a:custGeom>
                <a:rect b="b" l="l" r="r" t="t"/>
                <a:pathLst>
                  <a:path extrusionOk="0" h="1288898" w="1293602">
                    <a:moveTo>
                      <a:pt x="0" y="0"/>
                    </a:moveTo>
                    <a:lnTo>
                      <a:pt x="1293602" y="0"/>
                    </a:lnTo>
                    <a:lnTo>
                      <a:pt x="1293602" y="1288898"/>
                    </a:lnTo>
                    <a:lnTo>
                      <a:pt x="0" y="1288898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1">
                <a:blip r:embed="rId6">
                  <a:alphaModFix/>
                </a:blip>
                <a:stretch>
                  <a:fillRect b="0" l="0" r="0" t="0"/>
                </a:stretch>
              </a:blipFill>
              <a:ln>
                <a:noFill/>
              </a:ln>
            </p:spPr>
          </p:sp>
          <p:sp>
            <p:nvSpPr>
              <p:cNvPr id="310" name="Google Shape;310;p17"/>
              <p:cNvSpPr/>
              <p:nvPr/>
            </p:nvSpPr>
            <p:spPr>
              <a:xfrm>
                <a:off x="45659" y="45493"/>
                <a:ext cx="1202285" cy="1197913"/>
              </a:xfrm>
              <a:custGeom>
                <a:rect b="b" l="l" r="r" t="t"/>
                <a:pathLst>
                  <a:path extrusionOk="0" h="1197913" w="1202285">
                    <a:moveTo>
                      <a:pt x="0" y="0"/>
                    </a:moveTo>
                    <a:lnTo>
                      <a:pt x="1202285" y="0"/>
                    </a:lnTo>
                    <a:lnTo>
                      <a:pt x="1202285" y="1197913"/>
                    </a:lnTo>
                    <a:lnTo>
                      <a:pt x="0" y="1197913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1">
                <a:blip r:embed="rId7">
                  <a:alphaModFix/>
                </a:blip>
                <a:stretch>
                  <a:fillRect b="0" l="0" r="0" t="0"/>
                </a:stretch>
              </a:blipFill>
              <a:ln>
                <a:noFill/>
              </a:ln>
            </p:spPr>
          </p:sp>
          <p:sp>
            <p:nvSpPr>
              <p:cNvPr id="311" name="Google Shape;311;p17"/>
              <p:cNvSpPr txBox="1"/>
              <p:nvPr/>
            </p:nvSpPr>
            <p:spPr>
              <a:xfrm>
                <a:off x="167369" y="78712"/>
                <a:ext cx="958800" cy="114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spAutoFit/>
              </a:bodyPr>
              <a:lstStyle/>
              <a:p>
                <a:pPr indent="0" lvl="0" marL="0" marR="0" rtl="0" algn="ctr">
                  <a:lnSpc>
                    <a:spcPct val="119005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5593" u="none" cap="none" strike="noStrike">
                    <a:solidFill>
                      <a:srgbClr val="000000"/>
                    </a:solidFill>
                    <a:latin typeface="Neucha"/>
                    <a:ea typeface="Neucha"/>
                    <a:cs typeface="Neucha"/>
                    <a:sym typeface="Neucha"/>
                  </a:rPr>
                  <a:t>B</a:t>
                </a:r>
                <a:endParaRPr/>
              </a:p>
            </p:txBody>
          </p:sp>
        </p:grpSp>
        <p:grpSp>
          <p:nvGrpSpPr>
            <p:cNvPr id="312" name="Google Shape;312;p17"/>
            <p:cNvGrpSpPr/>
            <p:nvPr/>
          </p:nvGrpSpPr>
          <p:grpSpPr>
            <a:xfrm>
              <a:off x="11446630" y="4682748"/>
              <a:ext cx="5057269" cy="1014900"/>
              <a:chOff x="11446630" y="4682748"/>
              <a:chExt cx="5057269" cy="1014900"/>
            </a:xfrm>
          </p:grpSpPr>
          <p:sp>
            <p:nvSpPr>
              <p:cNvPr id="313" name="Google Shape;313;p17"/>
              <p:cNvSpPr txBox="1"/>
              <p:nvPr/>
            </p:nvSpPr>
            <p:spPr>
              <a:xfrm>
                <a:off x="12875699" y="4791023"/>
                <a:ext cx="3628200" cy="77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spAutoFit/>
              </a:bodyPr>
              <a:lstStyle/>
              <a:p>
                <a:pPr indent="0" lvl="0" marL="0" marR="0" rtl="0" algn="l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100">
                    <a:solidFill>
                      <a:schemeClr val="dk1"/>
                    </a:solidFill>
                    <a:latin typeface="Rubik SemiBold"/>
                    <a:ea typeface="Rubik SemiBold"/>
                    <a:cs typeface="Rubik SemiBold"/>
                    <a:sym typeface="Rubik SemiBold"/>
                  </a:rPr>
                  <a:t>Wstęp do Teorii Mnogości i Topologii</a:t>
                </a:r>
                <a:r>
                  <a:rPr lang="en-US" sz="2100">
                    <a:solidFill>
                      <a:schemeClr val="dk1"/>
                    </a:solidFill>
                    <a:latin typeface="Rubik SemiBold"/>
                    <a:ea typeface="Rubik SemiBold"/>
                    <a:cs typeface="Rubik SemiBold"/>
                    <a:sym typeface="Rubik SemiBold"/>
                  </a:rPr>
                  <a:t> </a:t>
                </a:r>
                <a:r>
                  <a:rPr lang="en-US" sz="2100">
                    <a:solidFill>
                      <a:schemeClr val="dk1"/>
                    </a:solidFill>
                    <a:latin typeface="Rubik"/>
                    <a:ea typeface="Rubik"/>
                    <a:cs typeface="Rubik"/>
                    <a:sym typeface="Rubik"/>
                  </a:rPr>
                  <a:t>(1952)</a:t>
                </a:r>
                <a:endParaRPr sz="2100">
                  <a:latin typeface="Rubik"/>
                  <a:ea typeface="Rubik"/>
                  <a:cs typeface="Rubik"/>
                  <a:sym typeface="Rubik"/>
                </a:endParaRPr>
              </a:p>
            </p:txBody>
          </p:sp>
          <p:sp>
            <p:nvSpPr>
              <p:cNvPr id="314" name="Google Shape;314;p17"/>
              <p:cNvSpPr txBox="1"/>
              <p:nvPr/>
            </p:nvSpPr>
            <p:spPr>
              <a:xfrm>
                <a:off x="11446630" y="4682748"/>
                <a:ext cx="1196100" cy="101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spAutoFit/>
              </a:bodyPr>
              <a:lstStyle/>
              <a:p>
                <a:pPr indent="0" lvl="0" marL="0" marR="0" rtl="0" algn="ctr">
                  <a:lnSpc>
                    <a:spcPct val="119005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6593" u="none" cap="none" strike="noStrike">
                    <a:solidFill>
                      <a:srgbClr val="4EB4CB"/>
                    </a:solidFill>
                    <a:latin typeface="Neucha"/>
                    <a:ea typeface="Neucha"/>
                    <a:cs typeface="Neucha"/>
                    <a:sym typeface="Neucha"/>
                  </a:rPr>
                  <a:t>B</a:t>
                </a:r>
                <a:endParaRPr/>
              </a:p>
            </p:txBody>
          </p:sp>
        </p:grpSp>
      </p:grpSp>
      <p:grpSp>
        <p:nvGrpSpPr>
          <p:cNvPr id="315" name="Google Shape;315;p17"/>
          <p:cNvGrpSpPr/>
          <p:nvPr/>
        </p:nvGrpSpPr>
        <p:grpSpPr>
          <a:xfrm>
            <a:off x="2344319" y="5658498"/>
            <a:ext cx="14159580" cy="1644179"/>
            <a:chOff x="2344319" y="5658498"/>
            <a:chExt cx="14159580" cy="1644179"/>
          </a:xfrm>
        </p:grpSpPr>
        <p:sp>
          <p:nvSpPr>
            <p:cNvPr id="316" name="Google Shape;316;p17"/>
            <p:cNvSpPr/>
            <p:nvPr/>
          </p:nvSpPr>
          <p:spPr>
            <a:xfrm>
              <a:off x="2344319" y="5658498"/>
              <a:ext cx="970202" cy="966674"/>
            </a:xfrm>
            <a:custGeom>
              <a:rect b="b" l="l" r="r" t="t"/>
              <a:pathLst>
                <a:path extrusionOk="0" h="1288898" w="1293602">
                  <a:moveTo>
                    <a:pt x="0" y="0"/>
                  </a:moveTo>
                  <a:lnTo>
                    <a:pt x="1293602" y="0"/>
                  </a:lnTo>
                  <a:lnTo>
                    <a:pt x="1293602" y="1288898"/>
                  </a:lnTo>
                  <a:lnTo>
                    <a:pt x="0" y="1288898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317" name="Google Shape;317;p17"/>
            <p:cNvSpPr/>
            <p:nvPr/>
          </p:nvSpPr>
          <p:spPr>
            <a:xfrm>
              <a:off x="2378563" y="5692618"/>
              <a:ext cx="901714" cy="898435"/>
            </a:xfrm>
            <a:custGeom>
              <a:rect b="b" l="l" r="r" t="t"/>
              <a:pathLst>
                <a:path extrusionOk="0" h="1197913" w="1202285">
                  <a:moveTo>
                    <a:pt x="0" y="0"/>
                  </a:moveTo>
                  <a:lnTo>
                    <a:pt x="1202285" y="0"/>
                  </a:lnTo>
                  <a:lnTo>
                    <a:pt x="1202285" y="1197913"/>
                  </a:lnTo>
                  <a:lnTo>
                    <a:pt x="0" y="1197913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318" name="Google Shape;318;p17"/>
            <p:cNvSpPr txBox="1"/>
            <p:nvPr/>
          </p:nvSpPr>
          <p:spPr>
            <a:xfrm>
              <a:off x="2469846" y="5717532"/>
              <a:ext cx="719100" cy="86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1900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5593" u="none" cap="none" strike="noStrike">
                  <a:solidFill>
                    <a:srgbClr val="000000"/>
                  </a:solidFill>
                  <a:latin typeface="Neucha"/>
                  <a:ea typeface="Neucha"/>
                  <a:cs typeface="Neucha"/>
                  <a:sym typeface="Neucha"/>
                </a:rPr>
                <a:t>C</a:t>
              </a:r>
              <a:endParaRPr/>
            </a:p>
          </p:txBody>
        </p:sp>
        <p:sp>
          <p:nvSpPr>
            <p:cNvPr id="319" name="Google Shape;319;p17"/>
            <p:cNvSpPr txBox="1"/>
            <p:nvPr/>
          </p:nvSpPr>
          <p:spPr>
            <a:xfrm>
              <a:off x="12875699" y="6074477"/>
              <a:ext cx="3628200" cy="1228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-US" sz="2100">
                  <a:solidFill>
                    <a:srgbClr val="202122"/>
                  </a:solidFill>
                  <a:latin typeface="Rubik"/>
                  <a:ea typeface="Rubik"/>
                  <a:cs typeface="Rubik"/>
                  <a:sym typeface="Rubik"/>
                </a:rPr>
                <a:t>Pół wieku matematyki polskiej 1920-1970. Wspomnienia i refleksje</a:t>
              </a:r>
              <a:r>
                <a:rPr b="1" lang="en-US" sz="2100">
                  <a:solidFill>
                    <a:srgbClr val="202122"/>
                  </a:solidFill>
                  <a:highlight>
                    <a:srgbClr val="FFFFFF"/>
                  </a:highlight>
                  <a:latin typeface="Rubik"/>
                  <a:ea typeface="Rubik"/>
                  <a:cs typeface="Rubik"/>
                  <a:sym typeface="Rubik"/>
                </a:rPr>
                <a:t> </a:t>
              </a:r>
              <a:endParaRPr b="1" sz="2100">
                <a:latin typeface="Rubik"/>
                <a:ea typeface="Rubik"/>
                <a:cs typeface="Rubik"/>
                <a:sym typeface="Rubik"/>
              </a:endParaRPr>
            </a:p>
          </p:txBody>
        </p:sp>
        <p:sp>
          <p:nvSpPr>
            <p:cNvPr id="320" name="Google Shape;320;p17"/>
            <p:cNvSpPr txBox="1"/>
            <p:nvPr/>
          </p:nvSpPr>
          <p:spPr>
            <a:xfrm>
              <a:off x="11446625" y="6172200"/>
              <a:ext cx="1196100" cy="1014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1900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6593" u="none" cap="none" strike="noStrike">
                  <a:solidFill>
                    <a:srgbClr val="4EB4CB"/>
                  </a:solidFill>
                  <a:latin typeface="Neucha"/>
                  <a:ea typeface="Neucha"/>
                  <a:cs typeface="Neucha"/>
                  <a:sym typeface="Neucha"/>
                </a:rPr>
                <a:t>C</a:t>
              </a:r>
              <a:endParaRPr/>
            </a:p>
          </p:txBody>
        </p:sp>
      </p:grpSp>
      <p:sp>
        <p:nvSpPr>
          <p:cNvPr id="321" name="Google Shape;321;p17"/>
          <p:cNvSpPr txBox="1"/>
          <p:nvPr/>
        </p:nvSpPr>
        <p:spPr>
          <a:xfrm>
            <a:off x="11446630" y="7344906"/>
            <a:ext cx="11961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9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17"/>
          <p:cNvSpPr txBox="1"/>
          <p:nvPr/>
        </p:nvSpPr>
        <p:spPr>
          <a:xfrm>
            <a:off x="0" y="406626"/>
            <a:ext cx="18288000" cy="14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0">
                <a:latin typeface="Neucha"/>
                <a:ea typeface="Neucha"/>
                <a:cs typeface="Neucha"/>
                <a:sym typeface="Neucha"/>
              </a:rPr>
              <a:t>Publikacje</a:t>
            </a:r>
            <a:endParaRPr/>
          </a:p>
        </p:txBody>
      </p:sp>
      <p:grpSp>
        <p:nvGrpSpPr>
          <p:cNvPr id="323" name="Google Shape;323;p17"/>
          <p:cNvGrpSpPr/>
          <p:nvPr/>
        </p:nvGrpSpPr>
        <p:grpSpPr>
          <a:xfrm>
            <a:off x="5493977" y="6328142"/>
            <a:ext cx="11009923" cy="2247059"/>
            <a:chOff x="5493977" y="6328142"/>
            <a:chExt cx="11009923" cy="2247059"/>
          </a:xfrm>
        </p:grpSpPr>
        <p:grpSp>
          <p:nvGrpSpPr>
            <p:cNvPr id="324" name="Google Shape;324;p17"/>
            <p:cNvGrpSpPr/>
            <p:nvPr/>
          </p:nvGrpSpPr>
          <p:grpSpPr>
            <a:xfrm>
              <a:off x="5493977" y="6328142"/>
              <a:ext cx="970202" cy="966674"/>
              <a:chOff x="0" y="0"/>
              <a:chExt cx="1293602" cy="1288898"/>
            </a:xfrm>
          </p:grpSpPr>
          <p:sp>
            <p:nvSpPr>
              <p:cNvPr id="325" name="Google Shape;325;p17"/>
              <p:cNvSpPr/>
              <p:nvPr/>
            </p:nvSpPr>
            <p:spPr>
              <a:xfrm>
                <a:off x="0" y="0"/>
                <a:ext cx="1293602" cy="1288898"/>
              </a:xfrm>
              <a:custGeom>
                <a:rect b="b" l="l" r="r" t="t"/>
                <a:pathLst>
                  <a:path extrusionOk="0" h="1288898" w="1293602">
                    <a:moveTo>
                      <a:pt x="0" y="0"/>
                    </a:moveTo>
                    <a:lnTo>
                      <a:pt x="1293602" y="0"/>
                    </a:lnTo>
                    <a:lnTo>
                      <a:pt x="1293602" y="1288898"/>
                    </a:lnTo>
                    <a:lnTo>
                      <a:pt x="0" y="1288898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1">
                <a:blip r:embed="rId6">
                  <a:alphaModFix/>
                </a:blip>
                <a:stretch>
                  <a:fillRect b="0" l="0" r="0" t="0"/>
                </a:stretch>
              </a:blipFill>
              <a:ln>
                <a:noFill/>
              </a:ln>
            </p:spPr>
          </p:sp>
          <p:sp>
            <p:nvSpPr>
              <p:cNvPr id="326" name="Google Shape;326;p17"/>
              <p:cNvSpPr/>
              <p:nvPr/>
            </p:nvSpPr>
            <p:spPr>
              <a:xfrm>
                <a:off x="45659" y="45493"/>
                <a:ext cx="1202285" cy="1197913"/>
              </a:xfrm>
              <a:custGeom>
                <a:rect b="b" l="l" r="r" t="t"/>
                <a:pathLst>
                  <a:path extrusionOk="0" h="1197913" w="1202285">
                    <a:moveTo>
                      <a:pt x="0" y="0"/>
                    </a:moveTo>
                    <a:lnTo>
                      <a:pt x="1202285" y="0"/>
                    </a:lnTo>
                    <a:lnTo>
                      <a:pt x="1202285" y="1197913"/>
                    </a:lnTo>
                    <a:lnTo>
                      <a:pt x="0" y="1197913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1">
                <a:blip r:embed="rId7">
                  <a:alphaModFix/>
                </a:blip>
                <a:stretch>
                  <a:fillRect b="0" l="0" r="0" t="0"/>
                </a:stretch>
              </a:blipFill>
              <a:ln>
                <a:noFill/>
              </a:ln>
            </p:spPr>
          </p:sp>
          <p:sp>
            <p:nvSpPr>
              <p:cNvPr id="327" name="Google Shape;327;p17"/>
              <p:cNvSpPr txBox="1"/>
              <p:nvPr/>
            </p:nvSpPr>
            <p:spPr>
              <a:xfrm>
                <a:off x="167369" y="78712"/>
                <a:ext cx="958800" cy="1147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spAutoFit/>
              </a:bodyPr>
              <a:lstStyle/>
              <a:p>
                <a:pPr indent="0" lvl="0" marL="0" marR="0" rtl="0" algn="ctr">
                  <a:lnSpc>
                    <a:spcPct val="119005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5593" u="none" cap="none" strike="noStrike">
                    <a:solidFill>
                      <a:srgbClr val="000000"/>
                    </a:solidFill>
                    <a:latin typeface="Neucha"/>
                    <a:ea typeface="Neucha"/>
                    <a:cs typeface="Neucha"/>
                    <a:sym typeface="Neucha"/>
                  </a:rPr>
                  <a:t>D</a:t>
                </a:r>
                <a:endParaRPr/>
              </a:p>
            </p:txBody>
          </p:sp>
        </p:grpSp>
        <p:grpSp>
          <p:nvGrpSpPr>
            <p:cNvPr id="328" name="Google Shape;328;p17"/>
            <p:cNvGrpSpPr/>
            <p:nvPr/>
          </p:nvGrpSpPr>
          <p:grpSpPr>
            <a:xfrm>
              <a:off x="11446630" y="7560301"/>
              <a:ext cx="5057270" cy="1014900"/>
              <a:chOff x="11446630" y="7560301"/>
              <a:chExt cx="5057270" cy="1014900"/>
            </a:xfrm>
          </p:grpSpPr>
          <p:sp>
            <p:nvSpPr>
              <p:cNvPr id="329" name="Google Shape;329;p17"/>
              <p:cNvSpPr txBox="1"/>
              <p:nvPr/>
            </p:nvSpPr>
            <p:spPr>
              <a:xfrm>
                <a:off x="11446630" y="7560301"/>
                <a:ext cx="1196100" cy="101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spAutoFit/>
              </a:bodyPr>
              <a:lstStyle/>
              <a:p>
                <a:pPr indent="0" lvl="0" marL="0" marR="0" rtl="0" algn="ctr">
                  <a:lnSpc>
                    <a:spcPct val="119005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6593">
                    <a:solidFill>
                      <a:srgbClr val="4EB4CB"/>
                    </a:solidFill>
                    <a:latin typeface="Neucha"/>
                    <a:ea typeface="Neucha"/>
                    <a:cs typeface="Neucha"/>
                    <a:sym typeface="Neucha"/>
                  </a:rPr>
                  <a:t>D</a:t>
                </a:r>
                <a:endParaRPr/>
              </a:p>
            </p:txBody>
          </p:sp>
          <p:sp>
            <p:nvSpPr>
              <p:cNvPr id="330" name="Google Shape;330;p17"/>
              <p:cNvSpPr txBox="1"/>
              <p:nvPr/>
            </p:nvSpPr>
            <p:spPr>
              <a:xfrm>
                <a:off x="12875700" y="7668575"/>
                <a:ext cx="3628200" cy="77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spAutoFit/>
              </a:bodyPr>
              <a:lstStyle/>
              <a:p>
                <a:pPr indent="0" lvl="0" marL="0" marR="0" rtl="0" algn="l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2100">
                    <a:solidFill>
                      <a:schemeClr val="dk1"/>
                    </a:solidFill>
                    <a:latin typeface="Rubik"/>
                    <a:ea typeface="Rubik"/>
                    <a:cs typeface="Rubik"/>
                    <a:sym typeface="Rubik"/>
                  </a:rPr>
                  <a:t>Teoria Mnogości</a:t>
                </a:r>
                <a:r>
                  <a:rPr lang="en-US" sz="2100">
                    <a:solidFill>
                      <a:schemeClr val="dk1"/>
                    </a:solidFill>
                    <a:latin typeface="Rubik"/>
                    <a:ea typeface="Rubik"/>
                    <a:cs typeface="Rubik"/>
                    <a:sym typeface="Rubik"/>
                  </a:rPr>
                  <a:t> (wspólnie z Andrzejem Mostowskim)</a:t>
                </a:r>
                <a:endParaRPr i="1" sz="2100">
                  <a:solidFill>
                    <a:srgbClr val="202122"/>
                  </a:solidFill>
                  <a:latin typeface="Rubik SemiBold"/>
                  <a:ea typeface="Rubik SemiBold"/>
                  <a:cs typeface="Rubik SemiBold"/>
                  <a:sym typeface="Rubik SemiBold"/>
                </a:endParaRPr>
              </a:p>
            </p:txBody>
          </p:sp>
        </p:grpSp>
      </p:grpSp>
    </p:spTree>
  </p:cSld>
  <p:clrMapOvr>
    <a:masterClrMapping/>
  </p:clrMapOvr>
  <mc:AlternateContent>
    <mc:Choice Requires="p14">
      <p:transition spd="slow" p14:dur="1500">
        <p:push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8"/>
          <p:cNvSpPr/>
          <p:nvPr/>
        </p:nvSpPr>
        <p:spPr>
          <a:xfrm rot="-5409197">
            <a:off x="15660959" y="5079929"/>
            <a:ext cx="4447867" cy="3197187"/>
          </a:xfrm>
          <a:custGeom>
            <a:rect b="b" l="l" r="r" t="t"/>
            <a:pathLst>
              <a:path extrusionOk="0" h="870575" w="951921">
                <a:moveTo>
                  <a:pt x="0" y="0"/>
                </a:moveTo>
                <a:lnTo>
                  <a:pt x="951921" y="0"/>
                </a:lnTo>
                <a:lnTo>
                  <a:pt x="951921" y="870575"/>
                </a:lnTo>
                <a:lnTo>
                  <a:pt x="0" y="8705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36" name="Google Shape;336;p18"/>
          <p:cNvSpPr txBox="1"/>
          <p:nvPr/>
        </p:nvSpPr>
        <p:spPr>
          <a:xfrm>
            <a:off x="0" y="441324"/>
            <a:ext cx="18288000" cy="14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0">
                <a:latin typeface="Neucha"/>
                <a:ea typeface="Neucha"/>
                <a:cs typeface="Neucha"/>
                <a:sym typeface="Neucha"/>
              </a:rPr>
              <a:t>Ciekawostki</a:t>
            </a:r>
            <a:endParaRPr/>
          </a:p>
        </p:txBody>
      </p:sp>
      <p:grpSp>
        <p:nvGrpSpPr>
          <p:cNvPr id="337" name="Google Shape;337;p18"/>
          <p:cNvGrpSpPr/>
          <p:nvPr/>
        </p:nvGrpSpPr>
        <p:grpSpPr>
          <a:xfrm>
            <a:off x="1099325" y="2770150"/>
            <a:ext cx="6937679" cy="5645521"/>
            <a:chOff x="1099325" y="2770150"/>
            <a:chExt cx="6937679" cy="5645521"/>
          </a:xfrm>
        </p:grpSpPr>
        <p:sp>
          <p:nvSpPr>
            <p:cNvPr id="338" name="Google Shape;338;p18"/>
            <p:cNvSpPr txBox="1"/>
            <p:nvPr/>
          </p:nvSpPr>
          <p:spPr>
            <a:xfrm>
              <a:off x="2390925" y="7846271"/>
              <a:ext cx="4600800" cy="56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ctr">
                <a:lnSpc>
                  <a:spcPct val="11900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700">
                  <a:solidFill>
                    <a:srgbClr val="4EB4CB"/>
                  </a:solidFill>
                  <a:latin typeface="Rubik"/>
                  <a:ea typeface="Rubik"/>
                  <a:cs typeface="Rubik"/>
                  <a:sym typeface="Rubik"/>
                </a:rPr>
                <a:t>Inżynier w Glasgow</a:t>
              </a:r>
              <a:endParaRPr b="1" sz="3700">
                <a:solidFill>
                  <a:srgbClr val="4EB4CB"/>
                </a:solidFill>
                <a:latin typeface="Rubik"/>
                <a:ea typeface="Rubik"/>
                <a:cs typeface="Rubik"/>
                <a:sym typeface="Rubik"/>
              </a:endParaRPr>
            </a:p>
          </p:txBody>
        </p:sp>
        <p:pic>
          <p:nvPicPr>
            <p:cNvPr id="339" name="Google Shape;339;p1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99325" y="2770150"/>
              <a:ext cx="6937679" cy="50182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40" name="Google Shape;340;p18"/>
          <p:cNvGrpSpPr/>
          <p:nvPr/>
        </p:nvGrpSpPr>
        <p:grpSpPr>
          <a:xfrm>
            <a:off x="6078575" y="2509025"/>
            <a:ext cx="3865200" cy="785379"/>
            <a:chOff x="6078575" y="2509025"/>
            <a:chExt cx="3865200" cy="785379"/>
          </a:xfrm>
        </p:grpSpPr>
        <p:sp>
          <p:nvSpPr>
            <p:cNvPr id="341" name="Google Shape;341;p18"/>
            <p:cNvSpPr/>
            <p:nvPr/>
          </p:nvSpPr>
          <p:spPr>
            <a:xfrm>
              <a:off x="6472525" y="2509025"/>
              <a:ext cx="2751504" cy="785379"/>
            </a:xfrm>
            <a:custGeom>
              <a:rect b="b" l="l" r="r" t="t"/>
              <a:pathLst>
                <a:path extrusionOk="0" h="1146539" w="3386467">
                  <a:moveTo>
                    <a:pt x="0" y="0"/>
                  </a:moveTo>
                  <a:lnTo>
                    <a:pt x="3386468" y="0"/>
                  </a:lnTo>
                  <a:lnTo>
                    <a:pt x="3386468" y="1146539"/>
                  </a:lnTo>
                  <a:lnTo>
                    <a:pt x="0" y="114653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-211798" l="0" r="0" t="0"/>
              </a:stretch>
            </a:blipFill>
            <a:ln>
              <a:noFill/>
            </a:ln>
          </p:spPr>
        </p:sp>
        <p:sp>
          <p:nvSpPr>
            <p:cNvPr id="342" name="Google Shape;342;p18"/>
            <p:cNvSpPr txBox="1"/>
            <p:nvPr/>
          </p:nvSpPr>
          <p:spPr>
            <a:xfrm rot="-111918">
              <a:off x="6084904" y="2643543"/>
              <a:ext cx="3852541" cy="4154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1900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700">
                  <a:latin typeface="Rubik"/>
                  <a:ea typeface="Rubik"/>
                  <a:cs typeface="Rubik"/>
                  <a:sym typeface="Rubik"/>
                </a:rPr>
                <a:t>1914</a:t>
              </a:r>
              <a:endParaRPr sz="2700">
                <a:latin typeface="Rubik"/>
                <a:ea typeface="Rubik"/>
                <a:cs typeface="Rubik"/>
                <a:sym typeface="Rubik"/>
              </a:endParaRPr>
            </a:p>
          </p:txBody>
        </p:sp>
      </p:grpSp>
      <p:grpSp>
        <p:nvGrpSpPr>
          <p:cNvPr id="343" name="Google Shape;343;p18"/>
          <p:cNvGrpSpPr/>
          <p:nvPr/>
        </p:nvGrpSpPr>
        <p:grpSpPr>
          <a:xfrm>
            <a:off x="10437775" y="2509025"/>
            <a:ext cx="8604200" cy="6486337"/>
            <a:chOff x="10588075" y="3213050"/>
            <a:chExt cx="8604200" cy="6486337"/>
          </a:xfrm>
        </p:grpSpPr>
        <p:sp>
          <p:nvSpPr>
            <p:cNvPr id="344" name="Google Shape;344;p18"/>
            <p:cNvSpPr txBox="1"/>
            <p:nvPr/>
          </p:nvSpPr>
          <p:spPr>
            <a:xfrm>
              <a:off x="10588075" y="3213050"/>
              <a:ext cx="6600600" cy="56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1900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700">
                  <a:solidFill>
                    <a:srgbClr val="4EB4CB"/>
                  </a:solidFill>
                  <a:latin typeface="Rubik"/>
                  <a:ea typeface="Rubik"/>
                  <a:cs typeface="Rubik"/>
                  <a:sym typeface="Rubik"/>
                </a:rPr>
                <a:t>Wydalony za patriotyzm</a:t>
              </a:r>
              <a:endParaRPr sz="3700"/>
            </a:p>
          </p:txBody>
        </p:sp>
        <p:pic>
          <p:nvPicPr>
            <p:cNvPr id="345" name="Google Shape;345;p18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1185575" y="3823600"/>
              <a:ext cx="5051701" cy="55574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6" name="Google Shape;346;p18"/>
            <p:cNvSpPr/>
            <p:nvPr/>
          </p:nvSpPr>
          <p:spPr>
            <a:xfrm flipH="1">
              <a:off x="15326326" y="7199657"/>
              <a:ext cx="3865949" cy="2499730"/>
            </a:xfrm>
            <a:custGeom>
              <a:rect b="b" l="l" r="r" t="t"/>
              <a:pathLst>
                <a:path extrusionOk="0" h="2499730" w="3865949">
                  <a:moveTo>
                    <a:pt x="3865948" y="0"/>
                  </a:moveTo>
                  <a:lnTo>
                    <a:pt x="0" y="0"/>
                  </a:lnTo>
                  <a:lnTo>
                    <a:pt x="0" y="2499730"/>
                  </a:lnTo>
                  <a:lnTo>
                    <a:pt x="3865948" y="2499730"/>
                  </a:lnTo>
                  <a:lnTo>
                    <a:pt x="3865948" y="0"/>
                  </a:lnTo>
                  <a:close/>
                </a:path>
              </a:pathLst>
            </a:custGeom>
            <a:blipFill rotWithShape="1">
              <a:blip r:embed="rId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grpSp>
        <p:nvGrpSpPr>
          <p:cNvPr id="347" name="Google Shape;347;p18"/>
          <p:cNvGrpSpPr/>
          <p:nvPr/>
        </p:nvGrpSpPr>
        <p:grpSpPr>
          <a:xfrm>
            <a:off x="8937571" y="8315292"/>
            <a:ext cx="3432329" cy="1281998"/>
            <a:chOff x="8937571" y="8315292"/>
            <a:chExt cx="3432329" cy="1281998"/>
          </a:xfrm>
        </p:grpSpPr>
        <p:sp>
          <p:nvSpPr>
            <p:cNvPr id="348" name="Google Shape;348;p18"/>
            <p:cNvSpPr/>
            <p:nvPr/>
          </p:nvSpPr>
          <p:spPr>
            <a:xfrm flipH="1" rot="-137437">
              <a:off x="8959148" y="8382563"/>
              <a:ext cx="3389175" cy="1147456"/>
            </a:xfrm>
            <a:custGeom>
              <a:rect b="b" l="l" r="r" t="t"/>
              <a:pathLst>
                <a:path extrusionOk="0" h="1146539" w="3386467">
                  <a:moveTo>
                    <a:pt x="3386468" y="0"/>
                  </a:moveTo>
                  <a:lnTo>
                    <a:pt x="0" y="0"/>
                  </a:lnTo>
                  <a:lnTo>
                    <a:pt x="0" y="1146539"/>
                  </a:lnTo>
                  <a:lnTo>
                    <a:pt x="3386468" y="1146539"/>
                  </a:lnTo>
                  <a:lnTo>
                    <a:pt x="3386468" y="0"/>
                  </a:lnTo>
                  <a:close/>
                </a:path>
              </a:pathLst>
            </a:custGeom>
            <a:blipFill rotWithShape="1">
              <a:blip r:embed="rId8">
                <a:alphaModFix/>
              </a:blip>
              <a:stretch>
                <a:fillRect b="-97393" l="0" r="0" t="-114395"/>
              </a:stretch>
            </a:blipFill>
            <a:ln>
              <a:noFill/>
            </a:ln>
          </p:spPr>
        </p:sp>
        <p:sp>
          <p:nvSpPr>
            <p:cNvPr id="349" name="Google Shape;349;p18"/>
            <p:cNvSpPr txBox="1"/>
            <p:nvPr/>
          </p:nvSpPr>
          <p:spPr>
            <a:xfrm rot="119503">
              <a:off x="9382813" y="8444406"/>
              <a:ext cx="1976694" cy="8311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700">
                  <a:latin typeface="Rubik"/>
                  <a:ea typeface="Rubik"/>
                  <a:cs typeface="Rubik"/>
                  <a:sym typeface="Rubik"/>
                </a:rPr>
                <a:t>V klasa </a:t>
              </a:r>
              <a:endParaRPr sz="2700">
                <a:latin typeface="Rubik"/>
                <a:ea typeface="Rubik"/>
                <a:cs typeface="Rubik"/>
                <a:sym typeface="Rubik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700">
                  <a:latin typeface="Rubik"/>
                  <a:ea typeface="Rubik"/>
                  <a:cs typeface="Rubik"/>
                  <a:sym typeface="Rubik"/>
                </a:rPr>
                <a:t>gimnazium</a:t>
              </a:r>
              <a:endParaRPr sz="2700">
                <a:latin typeface="Rubik"/>
                <a:ea typeface="Rubik"/>
                <a:cs typeface="Rubik"/>
                <a:sym typeface="Rubik"/>
              </a:endParaRPr>
            </a:p>
          </p:txBody>
        </p:sp>
      </p:grpSp>
      <p:pic>
        <p:nvPicPr>
          <p:cNvPr id="350" name="Google Shape;350;p18"/>
          <p:cNvPicPr preferRelativeResize="0"/>
          <p:nvPr/>
        </p:nvPicPr>
        <p:blipFill rotWithShape="1">
          <a:blip r:embed="rId9">
            <a:alphaModFix/>
          </a:blip>
          <a:srcRect b="0" l="6247" r="6256" t="0"/>
          <a:stretch/>
        </p:blipFill>
        <p:spPr>
          <a:xfrm>
            <a:off x="-108150" y="469225"/>
            <a:ext cx="18288000" cy="9348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500">
        <p:push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" name="Google Shape;355;p19"/>
          <p:cNvPicPr preferRelativeResize="0"/>
          <p:nvPr/>
        </p:nvPicPr>
        <p:blipFill rotWithShape="1">
          <a:blip r:embed="rId3">
            <a:alphaModFix/>
          </a:blip>
          <a:srcRect b="0" l="6247" r="6256" t="0"/>
          <a:stretch/>
        </p:blipFill>
        <p:spPr>
          <a:xfrm>
            <a:off x="-108150" y="469225"/>
            <a:ext cx="18288000" cy="9348549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19"/>
          <p:cNvSpPr txBox="1"/>
          <p:nvPr/>
        </p:nvSpPr>
        <p:spPr>
          <a:xfrm>
            <a:off x="0" y="441324"/>
            <a:ext cx="18288000" cy="14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0">
                <a:latin typeface="Neucha"/>
                <a:ea typeface="Neucha"/>
                <a:cs typeface="Neucha"/>
                <a:sym typeface="Neucha"/>
              </a:rPr>
              <a:t>Ciekawostki</a:t>
            </a:r>
            <a:endParaRPr/>
          </a:p>
        </p:txBody>
      </p:sp>
      <p:sp>
        <p:nvSpPr>
          <p:cNvPr id="357" name="Google Shape;357;p19"/>
          <p:cNvSpPr txBox="1"/>
          <p:nvPr/>
        </p:nvSpPr>
        <p:spPr>
          <a:xfrm>
            <a:off x="6735450" y="8463550"/>
            <a:ext cx="4600800" cy="12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19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EB4CB"/>
                </a:solidFill>
                <a:latin typeface="Rubik"/>
                <a:ea typeface="Rubik"/>
                <a:cs typeface="Rubik"/>
                <a:sym typeface="Rubik"/>
              </a:rPr>
              <a:t>Definicja Pary </a:t>
            </a:r>
            <a:r>
              <a:rPr b="1" lang="en-US" sz="3700">
                <a:solidFill>
                  <a:srgbClr val="4EB4CB"/>
                </a:solidFill>
                <a:latin typeface="Rubik"/>
                <a:ea typeface="Rubik"/>
                <a:cs typeface="Rubik"/>
                <a:sym typeface="Rubik"/>
              </a:rPr>
              <a:t>u</a:t>
            </a:r>
            <a:r>
              <a:rPr b="1" lang="en-US" sz="3700">
                <a:solidFill>
                  <a:srgbClr val="4EB4CB"/>
                </a:solidFill>
                <a:latin typeface="Rubik"/>
                <a:ea typeface="Rubik"/>
                <a:cs typeface="Rubik"/>
                <a:sym typeface="Rubik"/>
              </a:rPr>
              <a:t>porządkowanej</a:t>
            </a:r>
            <a:endParaRPr b="1" sz="3700">
              <a:solidFill>
                <a:srgbClr val="4EB4CB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358" name="Google Shape;358;p19"/>
          <p:cNvSpPr txBox="1"/>
          <p:nvPr/>
        </p:nvSpPr>
        <p:spPr>
          <a:xfrm rot="119503">
            <a:off x="9389863" y="8444525"/>
            <a:ext cx="1976694" cy="4157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359" name="Google Shape;35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59437" y="2163425"/>
            <a:ext cx="6369117" cy="6300124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19"/>
          <p:cNvSpPr/>
          <p:nvPr/>
        </p:nvSpPr>
        <p:spPr>
          <a:xfrm>
            <a:off x="11627725" y="2163425"/>
            <a:ext cx="4029896" cy="920098"/>
          </a:xfrm>
          <a:custGeom>
            <a:rect b="b" l="l" r="r" t="t"/>
            <a:pathLst>
              <a:path extrusionOk="0" h="1146539" w="3386467">
                <a:moveTo>
                  <a:pt x="0" y="0"/>
                </a:moveTo>
                <a:lnTo>
                  <a:pt x="3386468" y="0"/>
                </a:lnTo>
                <a:lnTo>
                  <a:pt x="3386468" y="1146539"/>
                </a:lnTo>
                <a:lnTo>
                  <a:pt x="0" y="11465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211798" l="0" r="0" t="0"/>
            </a:stretch>
          </a:blipFill>
          <a:ln>
            <a:noFill/>
          </a:ln>
        </p:spPr>
      </p:sp>
      <p:sp>
        <p:nvSpPr>
          <p:cNvPr id="361" name="Google Shape;361;p19"/>
          <p:cNvSpPr txBox="1"/>
          <p:nvPr/>
        </p:nvSpPr>
        <p:spPr>
          <a:xfrm rot="-112005">
            <a:off x="11095992" y="2395848"/>
            <a:ext cx="4457366" cy="4154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9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latin typeface="Rubik"/>
                <a:ea typeface="Rubik"/>
                <a:cs typeface="Rubik"/>
                <a:sym typeface="Rubik"/>
              </a:rPr>
              <a:t>(x,y)       {{x},{x,y}}</a:t>
            </a:r>
            <a:endParaRPr sz="2700"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362" name="Google Shape;362;p19"/>
          <p:cNvSpPr/>
          <p:nvPr/>
        </p:nvSpPr>
        <p:spPr>
          <a:xfrm rot="-5409197">
            <a:off x="-2622671" y="5089999"/>
            <a:ext cx="4447867" cy="3197187"/>
          </a:xfrm>
          <a:custGeom>
            <a:rect b="b" l="l" r="r" t="t"/>
            <a:pathLst>
              <a:path extrusionOk="0" h="870575" w="951921">
                <a:moveTo>
                  <a:pt x="0" y="0"/>
                </a:moveTo>
                <a:lnTo>
                  <a:pt x="951921" y="0"/>
                </a:lnTo>
                <a:lnTo>
                  <a:pt x="951921" y="870575"/>
                </a:lnTo>
                <a:lnTo>
                  <a:pt x="0" y="8705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3" name="Google Shape;363;p19"/>
          <p:cNvSpPr/>
          <p:nvPr/>
        </p:nvSpPr>
        <p:spPr>
          <a:xfrm rot="-5409197">
            <a:off x="15660959" y="5079929"/>
            <a:ext cx="4447867" cy="3197187"/>
          </a:xfrm>
          <a:custGeom>
            <a:rect b="b" l="l" r="r" t="t"/>
            <a:pathLst>
              <a:path extrusionOk="0" h="870575" w="951921">
                <a:moveTo>
                  <a:pt x="0" y="0"/>
                </a:moveTo>
                <a:lnTo>
                  <a:pt x="951921" y="0"/>
                </a:lnTo>
                <a:lnTo>
                  <a:pt x="951921" y="870575"/>
                </a:lnTo>
                <a:lnTo>
                  <a:pt x="0" y="8705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  <mc:AlternateContent>
    <mc:Choice Requires="p14">
      <p:transition spd="slow" p14:dur="1500">
        <p:push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Google Shape;368;p20"/>
          <p:cNvPicPr preferRelativeResize="0"/>
          <p:nvPr/>
        </p:nvPicPr>
        <p:blipFill rotWithShape="1">
          <a:blip r:embed="rId3">
            <a:alphaModFix/>
          </a:blip>
          <a:srcRect b="0" l="6247" r="6256" t="0"/>
          <a:stretch/>
        </p:blipFill>
        <p:spPr>
          <a:xfrm>
            <a:off x="-108150" y="469225"/>
            <a:ext cx="18288000" cy="9348549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20"/>
          <p:cNvSpPr txBox="1"/>
          <p:nvPr/>
        </p:nvSpPr>
        <p:spPr>
          <a:xfrm>
            <a:off x="0" y="455274"/>
            <a:ext cx="18288000" cy="14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0">
                <a:latin typeface="Neucha"/>
                <a:ea typeface="Neucha"/>
                <a:cs typeface="Neucha"/>
                <a:sym typeface="Neucha"/>
              </a:rPr>
              <a:t>Ciekawostki</a:t>
            </a:r>
            <a:endParaRPr/>
          </a:p>
        </p:txBody>
      </p:sp>
      <p:sp>
        <p:nvSpPr>
          <p:cNvPr id="370" name="Google Shape;370;p20"/>
          <p:cNvSpPr txBox="1"/>
          <p:nvPr/>
        </p:nvSpPr>
        <p:spPr>
          <a:xfrm>
            <a:off x="6735450" y="8132750"/>
            <a:ext cx="46008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19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EB4CB"/>
                </a:solidFill>
                <a:latin typeface="Rubik"/>
                <a:ea typeface="Rubik"/>
                <a:cs typeface="Rubik"/>
                <a:sym typeface="Rubik"/>
              </a:rPr>
              <a:t>Księga Szkocka</a:t>
            </a:r>
            <a:endParaRPr b="1" sz="3700">
              <a:solidFill>
                <a:srgbClr val="4EB4CB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371" name="Google Shape;371;p20"/>
          <p:cNvSpPr txBox="1"/>
          <p:nvPr/>
        </p:nvSpPr>
        <p:spPr>
          <a:xfrm rot="119503">
            <a:off x="9389863" y="8458475"/>
            <a:ext cx="1976694" cy="415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372" name="Google Shape;372;p20"/>
          <p:cNvSpPr/>
          <p:nvPr/>
        </p:nvSpPr>
        <p:spPr>
          <a:xfrm rot="-5409197">
            <a:off x="-2622671" y="5103949"/>
            <a:ext cx="4447867" cy="3197187"/>
          </a:xfrm>
          <a:custGeom>
            <a:rect b="b" l="l" r="r" t="t"/>
            <a:pathLst>
              <a:path extrusionOk="0" h="870575" w="951921">
                <a:moveTo>
                  <a:pt x="0" y="0"/>
                </a:moveTo>
                <a:lnTo>
                  <a:pt x="951921" y="0"/>
                </a:lnTo>
                <a:lnTo>
                  <a:pt x="951921" y="870575"/>
                </a:lnTo>
                <a:lnTo>
                  <a:pt x="0" y="8705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73" name="Google Shape;373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81425" y="2379293"/>
            <a:ext cx="8325149" cy="5528419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20"/>
          <p:cNvSpPr/>
          <p:nvPr/>
        </p:nvSpPr>
        <p:spPr>
          <a:xfrm>
            <a:off x="11627725" y="2177375"/>
            <a:ext cx="6036377" cy="1576491"/>
          </a:xfrm>
          <a:custGeom>
            <a:rect b="b" l="l" r="r" t="t"/>
            <a:pathLst>
              <a:path extrusionOk="0" h="1146539" w="3386467">
                <a:moveTo>
                  <a:pt x="0" y="0"/>
                </a:moveTo>
                <a:lnTo>
                  <a:pt x="3386468" y="0"/>
                </a:lnTo>
                <a:lnTo>
                  <a:pt x="3386468" y="1146539"/>
                </a:lnTo>
                <a:lnTo>
                  <a:pt x="0" y="11465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-211798" l="0" r="0" t="0"/>
            </a:stretch>
          </a:blipFill>
          <a:ln>
            <a:noFill/>
          </a:ln>
        </p:spPr>
      </p:sp>
      <p:sp>
        <p:nvSpPr>
          <p:cNvPr id="375" name="Google Shape;375;p20"/>
          <p:cNvSpPr txBox="1"/>
          <p:nvPr/>
        </p:nvSpPr>
        <p:spPr>
          <a:xfrm rot="-112065">
            <a:off x="11938617" y="2421677"/>
            <a:ext cx="4924416" cy="93657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9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rPr>
              <a:t>Kuratowski był jednym z aktywnych uczestników słynnych spotkań w </a:t>
            </a:r>
            <a:r>
              <a:rPr b="1" lang="en-US" sz="180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rPr>
              <a:t>Kawiarni Szkockiej we Lwowie</a:t>
            </a:r>
            <a:r>
              <a:rPr lang="en-US" sz="180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rPr>
              <a:t> (Kawiarnia Szkocka)</a:t>
            </a:r>
            <a:endParaRPr sz="3400">
              <a:latin typeface="Rubik"/>
              <a:ea typeface="Rubik"/>
              <a:cs typeface="Rubik"/>
              <a:sym typeface="Rubik"/>
            </a:endParaRPr>
          </a:p>
        </p:txBody>
      </p:sp>
    </p:spTree>
  </p:cSld>
  <p:clrMapOvr>
    <a:masterClrMapping/>
  </p:clrMapOvr>
  <mc:AlternateContent>
    <mc:Choice Requires="p14">
      <p:transition spd="slow" p14:dur="1500">
        <p:push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Google Shape;380;p21"/>
          <p:cNvPicPr preferRelativeResize="0"/>
          <p:nvPr/>
        </p:nvPicPr>
        <p:blipFill rotWithShape="1">
          <a:blip r:embed="rId3">
            <a:alphaModFix/>
          </a:blip>
          <a:srcRect b="0" l="6247" r="6256" t="0"/>
          <a:stretch/>
        </p:blipFill>
        <p:spPr>
          <a:xfrm>
            <a:off x="0" y="469225"/>
            <a:ext cx="18288000" cy="9348549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21"/>
          <p:cNvSpPr txBox="1"/>
          <p:nvPr/>
        </p:nvSpPr>
        <p:spPr>
          <a:xfrm>
            <a:off x="0" y="419676"/>
            <a:ext cx="18288000" cy="14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0">
                <a:latin typeface="Neucha"/>
                <a:ea typeface="Neucha"/>
                <a:cs typeface="Neucha"/>
                <a:sym typeface="Neucha"/>
              </a:rPr>
              <a:t>Cytaty</a:t>
            </a:r>
            <a:endParaRPr/>
          </a:p>
        </p:txBody>
      </p:sp>
      <p:grpSp>
        <p:nvGrpSpPr>
          <p:cNvPr id="382" name="Google Shape;382;p21"/>
          <p:cNvGrpSpPr/>
          <p:nvPr/>
        </p:nvGrpSpPr>
        <p:grpSpPr>
          <a:xfrm>
            <a:off x="653108" y="2474462"/>
            <a:ext cx="8518581" cy="6783838"/>
            <a:chOff x="653108" y="2474462"/>
            <a:chExt cx="8518581" cy="6783838"/>
          </a:xfrm>
        </p:grpSpPr>
        <p:sp>
          <p:nvSpPr>
            <p:cNvPr id="383" name="Google Shape;383;p21"/>
            <p:cNvSpPr/>
            <p:nvPr/>
          </p:nvSpPr>
          <p:spPr>
            <a:xfrm>
              <a:off x="5061822" y="2474462"/>
              <a:ext cx="4109867" cy="6783838"/>
            </a:xfrm>
            <a:custGeom>
              <a:rect b="b" l="l" r="r" t="t"/>
              <a:pathLst>
                <a:path extrusionOk="0" h="6783838" w="4109867">
                  <a:moveTo>
                    <a:pt x="0" y="0"/>
                  </a:moveTo>
                  <a:lnTo>
                    <a:pt x="4109867" y="0"/>
                  </a:lnTo>
                  <a:lnTo>
                    <a:pt x="4109867" y="6783838"/>
                  </a:lnTo>
                  <a:lnTo>
                    <a:pt x="0" y="6783838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-98649" t="0"/>
              </a:stretch>
            </a:blipFill>
            <a:ln>
              <a:noFill/>
            </a:ln>
          </p:spPr>
        </p:sp>
        <p:sp>
          <p:nvSpPr>
            <p:cNvPr id="384" name="Google Shape;384;p21"/>
            <p:cNvSpPr txBox="1"/>
            <p:nvPr/>
          </p:nvSpPr>
          <p:spPr>
            <a:xfrm>
              <a:off x="653108" y="2546353"/>
              <a:ext cx="4037100" cy="116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1902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7537">
                  <a:solidFill>
                    <a:srgbClr val="4EB4CB"/>
                  </a:solidFill>
                  <a:latin typeface="Neucha"/>
                  <a:ea typeface="Neucha"/>
                  <a:cs typeface="Neucha"/>
                  <a:sym typeface="Neucha"/>
                </a:rPr>
                <a:t>Matematyk</a:t>
              </a:r>
              <a:endParaRPr/>
            </a:p>
          </p:txBody>
        </p:sp>
        <p:sp>
          <p:nvSpPr>
            <p:cNvPr id="385" name="Google Shape;385;p21"/>
            <p:cNvSpPr txBox="1"/>
            <p:nvPr/>
          </p:nvSpPr>
          <p:spPr>
            <a:xfrm>
              <a:off x="653108" y="4051064"/>
              <a:ext cx="4188600" cy="3900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00">
                  <a:latin typeface="Rubik"/>
                  <a:ea typeface="Rubik"/>
                  <a:cs typeface="Rubik"/>
                  <a:sym typeface="Rubik"/>
                </a:rPr>
                <a:t>“</a:t>
              </a:r>
              <a:r>
                <a:rPr lang="en-US" sz="2100">
                  <a:solidFill>
                    <a:schemeClr val="dk1"/>
                  </a:solidFill>
                  <a:latin typeface="Rubik"/>
                  <a:ea typeface="Rubik"/>
                  <a:cs typeface="Rubik"/>
                  <a:sym typeface="Rubik"/>
                </a:rPr>
                <a:t>To się stało palącą potrzebą, żeby ta nasza </a:t>
              </a:r>
              <a:r>
                <a:rPr b="1" lang="en-US" sz="2100">
                  <a:solidFill>
                    <a:schemeClr val="dk1"/>
                  </a:solidFill>
                  <a:latin typeface="Rubik"/>
                  <a:ea typeface="Rubik"/>
                  <a:cs typeface="Rubik"/>
                  <a:sym typeface="Rubik"/>
                </a:rPr>
                <a:t>matematyka mogła służyć odbudowie państwa</a:t>
              </a:r>
              <a:r>
                <a:rPr lang="en-US" sz="2100">
                  <a:solidFill>
                    <a:schemeClr val="dk1"/>
                  </a:solidFill>
                  <a:latin typeface="Rubik"/>
                  <a:ea typeface="Rubik"/>
                  <a:cs typeface="Rubik"/>
                  <a:sym typeface="Rubik"/>
                </a:rPr>
                <a:t>, wielkiego przemysłu, techniki i w ogóle życia gospodarczego."</a:t>
              </a:r>
              <a:br>
                <a:rPr b="0" i="0" lang="en-US" sz="2100" u="none" cap="none" strike="noStrike">
                  <a:solidFill>
                    <a:srgbClr val="000000"/>
                  </a:solidFill>
                  <a:latin typeface="Rubik"/>
                  <a:ea typeface="Rubik"/>
                  <a:cs typeface="Rubik"/>
                  <a:sym typeface="Rubik"/>
                </a:rPr>
              </a:br>
              <a:endParaRPr/>
            </a:p>
          </p:txBody>
        </p:sp>
      </p:grpSp>
      <p:grpSp>
        <p:nvGrpSpPr>
          <p:cNvPr id="386" name="Google Shape;386;p21"/>
          <p:cNvGrpSpPr/>
          <p:nvPr/>
        </p:nvGrpSpPr>
        <p:grpSpPr>
          <a:xfrm>
            <a:off x="9547402" y="2474462"/>
            <a:ext cx="8146143" cy="6783838"/>
            <a:chOff x="9547402" y="2474462"/>
            <a:chExt cx="8146143" cy="6783838"/>
          </a:xfrm>
        </p:grpSpPr>
        <p:sp>
          <p:nvSpPr>
            <p:cNvPr id="387" name="Google Shape;387;p21"/>
            <p:cNvSpPr/>
            <p:nvPr/>
          </p:nvSpPr>
          <p:spPr>
            <a:xfrm>
              <a:off x="9547402" y="2474462"/>
              <a:ext cx="4109867" cy="6783838"/>
            </a:xfrm>
            <a:custGeom>
              <a:rect b="b" l="l" r="r" t="t"/>
              <a:pathLst>
                <a:path extrusionOk="0" h="6783838" w="4109867">
                  <a:moveTo>
                    <a:pt x="0" y="0"/>
                  </a:moveTo>
                  <a:lnTo>
                    <a:pt x="4109868" y="0"/>
                  </a:lnTo>
                  <a:lnTo>
                    <a:pt x="4109868" y="6783838"/>
                  </a:lnTo>
                  <a:lnTo>
                    <a:pt x="0" y="6783838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8649" r="0" t="0"/>
              </a:stretch>
            </a:blipFill>
            <a:ln>
              <a:noFill/>
            </a:ln>
          </p:spPr>
        </p:sp>
        <p:sp>
          <p:nvSpPr>
            <p:cNvPr id="388" name="Google Shape;388;p21"/>
            <p:cNvSpPr txBox="1"/>
            <p:nvPr/>
          </p:nvSpPr>
          <p:spPr>
            <a:xfrm>
              <a:off x="13656316" y="2546353"/>
              <a:ext cx="4037100" cy="116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1902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7537">
                  <a:solidFill>
                    <a:srgbClr val="F58611"/>
                  </a:solidFill>
                  <a:latin typeface="Neucha"/>
                  <a:ea typeface="Neucha"/>
                  <a:cs typeface="Neucha"/>
                  <a:sym typeface="Neucha"/>
                </a:rPr>
                <a:t>Człowiek</a:t>
              </a:r>
              <a:endParaRPr/>
            </a:p>
          </p:txBody>
        </p:sp>
        <p:sp>
          <p:nvSpPr>
            <p:cNvPr id="389" name="Google Shape;389;p21"/>
            <p:cNvSpPr txBox="1"/>
            <p:nvPr/>
          </p:nvSpPr>
          <p:spPr>
            <a:xfrm>
              <a:off x="13876345" y="4051064"/>
              <a:ext cx="3817200" cy="1551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00">
                  <a:solidFill>
                    <a:schemeClr val="dk1"/>
                  </a:solidFill>
                  <a:latin typeface="Rubik"/>
                  <a:ea typeface="Rubik"/>
                  <a:cs typeface="Rubik"/>
                  <a:sym typeface="Rubik"/>
                </a:rPr>
                <a:t>"Tremę? </a:t>
              </a:r>
              <a:r>
                <a:rPr b="1" lang="en-US" sz="2100">
                  <a:solidFill>
                    <a:schemeClr val="dk1"/>
                  </a:solidFill>
                  <a:latin typeface="Rubik"/>
                  <a:ea typeface="Rubik"/>
                  <a:cs typeface="Rubik"/>
                  <a:sym typeface="Rubik"/>
                </a:rPr>
                <a:t>Zawsze</a:t>
              </a:r>
              <a:r>
                <a:rPr lang="en-US" sz="2100">
                  <a:solidFill>
                    <a:schemeClr val="dk1"/>
                  </a:solidFill>
                  <a:latin typeface="Rubik"/>
                  <a:ea typeface="Rubik"/>
                  <a:cs typeface="Rubik"/>
                  <a:sym typeface="Rubik"/>
                </a:rPr>
                <a:t>. Przecież na wykładzie, na odczycie, </a:t>
              </a:r>
              <a:r>
                <a:rPr b="1" lang="en-US" sz="2100">
                  <a:solidFill>
                    <a:schemeClr val="dk1"/>
                  </a:solidFill>
                  <a:latin typeface="Rubik"/>
                  <a:ea typeface="Rubik"/>
                  <a:cs typeface="Rubik"/>
                  <a:sym typeface="Rubik"/>
                </a:rPr>
                <a:t>jesteśmy trochę aktorami</a:t>
              </a:r>
              <a:r>
                <a:rPr lang="en-US" sz="2100">
                  <a:solidFill>
                    <a:schemeClr val="dk1"/>
                  </a:solidFill>
                  <a:latin typeface="Rubik"/>
                  <a:ea typeface="Rubik"/>
                  <a:cs typeface="Rubik"/>
                  <a:sym typeface="Rubik"/>
                </a:rPr>
                <a:t>."</a:t>
              </a:r>
              <a:endParaRPr sz="2100">
                <a:latin typeface="Rubik"/>
                <a:ea typeface="Rubik"/>
                <a:cs typeface="Rubik"/>
                <a:sym typeface="Rubik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1500">
        <p:push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Google Shape;394;p22"/>
          <p:cNvPicPr preferRelativeResize="0"/>
          <p:nvPr/>
        </p:nvPicPr>
        <p:blipFill rotWithShape="1">
          <a:blip r:embed="rId3">
            <a:alphaModFix/>
          </a:blip>
          <a:srcRect b="0" l="6247" r="6256" t="0"/>
          <a:stretch/>
        </p:blipFill>
        <p:spPr>
          <a:xfrm>
            <a:off x="0" y="469225"/>
            <a:ext cx="18288000" cy="9348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p22"/>
          <p:cNvPicPr preferRelativeResize="0"/>
          <p:nvPr/>
        </p:nvPicPr>
        <p:blipFill rotWithShape="1">
          <a:blip r:embed="rId4">
            <a:alphaModFix/>
          </a:blip>
          <a:srcRect b="37822" l="24339" r="0" t="0"/>
          <a:stretch/>
        </p:blipFill>
        <p:spPr>
          <a:xfrm>
            <a:off x="0" y="4991100"/>
            <a:ext cx="3554225" cy="5295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6" name="Google Shape;396;p22"/>
          <p:cNvGrpSpPr/>
          <p:nvPr/>
        </p:nvGrpSpPr>
        <p:grpSpPr>
          <a:xfrm>
            <a:off x="3630429" y="973748"/>
            <a:ext cx="11027142" cy="8284551"/>
            <a:chOff x="0" y="1"/>
            <a:chExt cx="14702857" cy="11046069"/>
          </a:xfrm>
        </p:grpSpPr>
        <p:sp>
          <p:nvSpPr>
            <p:cNvPr id="397" name="Google Shape;397;p22"/>
            <p:cNvSpPr/>
            <p:nvPr/>
          </p:nvSpPr>
          <p:spPr>
            <a:xfrm rot="-5400000">
              <a:off x="3666014" y="-3666014"/>
              <a:ext cx="7370827" cy="14702856"/>
            </a:xfrm>
            <a:custGeom>
              <a:rect b="b" l="l" r="r" t="t"/>
              <a:pathLst>
                <a:path extrusionOk="0" h="14702856" w="7370827">
                  <a:moveTo>
                    <a:pt x="0" y="0"/>
                  </a:moveTo>
                  <a:lnTo>
                    <a:pt x="7370828" y="0"/>
                  </a:lnTo>
                  <a:lnTo>
                    <a:pt x="7370828" y="14702856"/>
                  </a:lnTo>
                  <a:lnTo>
                    <a:pt x="0" y="1470285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30926" r="0" t="0"/>
              </a:stretch>
            </a:blipFill>
            <a:ln>
              <a:noFill/>
            </a:ln>
          </p:spPr>
        </p:sp>
        <p:sp>
          <p:nvSpPr>
            <p:cNvPr id="398" name="Google Shape;398;p22"/>
            <p:cNvSpPr/>
            <p:nvPr/>
          </p:nvSpPr>
          <p:spPr>
            <a:xfrm rot="-5400000">
              <a:off x="2526218" y="-1130569"/>
              <a:ext cx="9650420" cy="14702856"/>
            </a:xfrm>
            <a:custGeom>
              <a:rect b="b" l="l" r="r" t="t"/>
              <a:pathLst>
                <a:path extrusionOk="0" h="14702856" w="9650420">
                  <a:moveTo>
                    <a:pt x="0" y="0"/>
                  </a:moveTo>
                  <a:lnTo>
                    <a:pt x="9650420" y="0"/>
                  </a:lnTo>
                  <a:lnTo>
                    <a:pt x="9650420" y="14702856"/>
                  </a:lnTo>
                  <a:lnTo>
                    <a:pt x="0" y="1470285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sp>
        <p:nvSpPr>
          <p:cNvPr id="399" name="Google Shape;399;p22"/>
          <p:cNvSpPr txBox="1"/>
          <p:nvPr/>
        </p:nvSpPr>
        <p:spPr>
          <a:xfrm>
            <a:off x="5143125" y="1457075"/>
            <a:ext cx="8387100" cy="29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100">
                <a:latin typeface="Rubik"/>
                <a:ea typeface="Rubik"/>
                <a:cs typeface="Rubik"/>
                <a:sym typeface="Rubik"/>
              </a:rPr>
              <a:t>Dziękujemy za uwagę</a:t>
            </a:r>
            <a:endParaRPr sz="12100"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400" name="Google Shape;400;p22"/>
          <p:cNvSpPr/>
          <p:nvPr/>
        </p:nvSpPr>
        <p:spPr>
          <a:xfrm rot="1038166">
            <a:off x="-593408" y="1312318"/>
            <a:ext cx="5184958" cy="4497950"/>
          </a:xfrm>
          <a:custGeom>
            <a:rect b="b" l="l" r="r" t="t"/>
            <a:pathLst>
              <a:path extrusionOk="0" h="4496756" w="5183581">
                <a:moveTo>
                  <a:pt x="0" y="0"/>
                </a:moveTo>
                <a:lnTo>
                  <a:pt x="5183581" y="0"/>
                </a:lnTo>
                <a:lnTo>
                  <a:pt x="5183581" y="4496757"/>
                </a:lnTo>
                <a:lnTo>
                  <a:pt x="0" y="44967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01" name="Google Shape;401;p22"/>
          <p:cNvSpPr/>
          <p:nvPr/>
        </p:nvSpPr>
        <p:spPr>
          <a:xfrm>
            <a:off x="13529984" y="643035"/>
            <a:ext cx="1458305" cy="1620339"/>
          </a:xfrm>
          <a:custGeom>
            <a:rect b="b" l="l" r="r" t="t"/>
            <a:pathLst>
              <a:path extrusionOk="0" h="1620339" w="1458305">
                <a:moveTo>
                  <a:pt x="0" y="0"/>
                </a:moveTo>
                <a:lnTo>
                  <a:pt x="1458305" y="0"/>
                </a:lnTo>
                <a:lnTo>
                  <a:pt x="1458305" y="1620338"/>
                </a:lnTo>
                <a:lnTo>
                  <a:pt x="0" y="16203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02" name="Google Shape;402;p22"/>
          <p:cNvSpPr txBox="1"/>
          <p:nvPr/>
        </p:nvSpPr>
        <p:spPr>
          <a:xfrm>
            <a:off x="7931243" y="5520576"/>
            <a:ext cx="2425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8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Neucha"/>
                <a:ea typeface="Neucha"/>
                <a:cs typeface="Neucha"/>
                <a:sym typeface="Neucha"/>
              </a:rPr>
              <a:t>Autorzy:</a:t>
            </a:r>
            <a:endParaRPr sz="4000">
              <a:latin typeface="Neucha"/>
              <a:ea typeface="Neucha"/>
              <a:cs typeface="Neucha"/>
              <a:sym typeface="Neucha"/>
            </a:endParaRPr>
          </a:p>
        </p:txBody>
      </p:sp>
      <p:pic>
        <p:nvPicPr>
          <p:cNvPr id="403" name="Google Shape;403;p22"/>
          <p:cNvPicPr preferRelativeResize="0"/>
          <p:nvPr/>
        </p:nvPicPr>
        <p:blipFill rotWithShape="1">
          <a:blip r:embed="rId8">
            <a:alphaModFix/>
          </a:blip>
          <a:srcRect b="0" l="0" r="45890" t="0"/>
          <a:stretch/>
        </p:blipFill>
        <p:spPr>
          <a:xfrm>
            <a:off x="15164975" y="4079550"/>
            <a:ext cx="3123024" cy="5492575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22"/>
          <p:cNvSpPr txBox="1"/>
          <p:nvPr/>
        </p:nvSpPr>
        <p:spPr>
          <a:xfrm>
            <a:off x="4572002" y="6156450"/>
            <a:ext cx="299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8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Neucha"/>
                <a:ea typeface="Neucha"/>
                <a:cs typeface="Neucha"/>
                <a:sym typeface="Neucha"/>
              </a:rPr>
              <a:t>Jan Zaborowicz</a:t>
            </a:r>
            <a:endParaRPr sz="36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405" name="Google Shape;405;p22"/>
          <p:cNvSpPr txBox="1"/>
          <p:nvPr/>
        </p:nvSpPr>
        <p:spPr>
          <a:xfrm>
            <a:off x="10539826" y="6156450"/>
            <a:ext cx="299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8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Neucha"/>
                <a:ea typeface="Neucha"/>
                <a:cs typeface="Neucha"/>
                <a:sym typeface="Neucha"/>
              </a:rPr>
              <a:t>Bartosz Gralec</a:t>
            </a:r>
            <a:endParaRPr sz="36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406" name="Google Shape;406;p22"/>
          <p:cNvSpPr txBox="1"/>
          <p:nvPr/>
        </p:nvSpPr>
        <p:spPr>
          <a:xfrm>
            <a:off x="4572001" y="7362000"/>
            <a:ext cx="299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8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Neucha"/>
                <a:ea typeface="Neucha"/>
                <a:cs typeface="Neucha"/>
                <a:sym typeface="Neucha"/>
              </a:rPr>
              <a:t>Paweł Hanke</a:t>
            </a:r>
            <a:endParaRPr sz="36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407" name="Google Shape;407;p22"/>
          <p:cNvSpPr txBox="1"/>
          <p:nvPr/>
        </p:nvSpPr>
        <p:spPr>
          <a:xfrm>
            <a:off x="10539826" y="7477500"/>
            <a:ext cx="299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8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Neucha"/>
                <a:ea typeface="Neucha"/>
                <a:cs typeface="Neucha"/>
                <a:sym typeface="Neucha"/>
              </a:rPr>
              <a:t>Jakub Wojewoda</a:t>
            </a:r>
            <a:endParaRPr sz="36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408" name="Google Shape;408;p22"/>
          <p:cNvSpPr txBox="1"/>
          <p:nvPr/>
        </p:nvSpPr>
        <p:spPr>
          <a:xfrm>
            <a:off x="7319750" y="8380775"/>
            <a:ext cx="4079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8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latin typeface="Neucha"/>
                <a:ea typeface="Neucha"/>
                <a:cs typeface="Neucha"/>
                <a:sym typeface="Neucha"/>
              </a:rPr>
              <a:t>Inżynieria Danych, WZiMK</a:t>
            </a:r>
            <a:endParaRPr sz="3000">
              <a:latin typeface="Neucha"/>
              <a:ea typeface="Neucha"/>
              <a:cs typeface="Neucha"/>
              <a:sym typeface="Neuch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23"/>
          <p:cNvSpPr/>
          <p:nvPr/>
        </p:nvSpPr>
        <p:spPr>
          <a:xfrm flipH="1">
            <a:off x="12739983" y="373750"/>
            <a:ext cx="4875766" cy="3514936"/>
          </a:xfrm>
          <a:custGeom>
            <a:rect b="b" l="l" r="r" t="t"/>
            <a:pathLst>
              <a:path extrusionOk="0" h="828018" w="1280569">
                <a:moveTo>
                  <a:pt x="1280569" y="0"/>
                </a:moveTo>
                <a:lnTo>
                  <a:pt x="0" y="0"/>
                </a:lnTo>
                <a:lnTo>
                  <a:pt x="0" y="828018"/>
                </a:lnTo>
                <a:lnTo>
                  <a:pt x="1280569" y="828018"/>
                </a:lnTo>
                <a:lnTo>
                  <a:pt x="1280569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14" name="Google Shape;414;p23"/>
          <p:cNvSpPr txBox="1"/>
          <p:nvPr/>
        </p:nvSpPr>
        <p:spPr>
          <a:xfrm>
            <a:off x="586250" y="373750"/>
            <a:ext cx="10504500" cy="21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95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Bibliografia</a:t>
            </a:r>
            <a:endParaRPr sz="1295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415" name="Google Shape;415;p23"/>
          <p:cNvSpPr txBox="1"/>
          <p:nvPr/>
        </p:nvSpPr>
        <p:spPr>
          <a:xfrm>
            <a:off x="652925" y="3119475"/>
            <a:ext cx="83574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eucha"/>
              <a:buChar char="●"/>
            </a:pPr>
            <a:r>
              <a:rPr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Topologie I i II, “Monografie Matematyczne” Kazimierz Kuratowski</a:t>
            </a:r>
            <a:endParaRPr sz="28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eucha"/>
              <a:buChar char="●"/>
            </a:pPr>
            <a:r>
              <a:rPr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Kuratowski Kazimierz - Encyklopedia PWN</a:t>
            </a:r>
            <a:endParaRPr sz="28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eucha"/>
              <a:buChar char="●"/>
            </a:pPr>
            <a:r>
              <a:rPr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Dzieje Uniwersytetu Warszawskiego. Portrety Uczonych po 1945 (A-K)</a:t>
            </a:r>
            <a:endParaRPr sz="28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eucha"/>
              <a:buChar char="●"/>
            </a:pPr>
            <a:r>
              <a:rPr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MacTutor History of Mathematics archive</a:t>
            </a:r>
            <a:endParaRPr sz="28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eucha"/>
              <a:buChar char="●"/>
            </a:pPr>
            <a:r>
              <a:rPr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Polski Portal Matematyczny</a:t>
            </a:r>
            <a:endParaRPr sz="28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eucha"/>
              <a:buChar char="●"/>
            </a:pPr>
            <a:r>
              <a:rPr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Kazimierz Kuratowski - Wikipedia</a:t>
            </a:r>
            <a:endParaRPr sz="28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9"/>
          <p:cNvSpPr txBox="1"/>
          <p:nvPr/>
        </p:nvSpPr>
        <p:spPr>
          <a:xfrm>
            <a:off x="10455273" y="0"/>
            <a:ext cx="7421700" cy="21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0">
                <a:latin typeface="Neucha"/>
                <a:ea typeface="Neucha"/>
                <a:cs typeface="Neucha"/>
                <a:sym typeface="Neucha"/>
              </a:rPr>
              <a:t>Oś czasu</a:t>
            </a:r>
            <a:endParaRPr sz="140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02" name="Google Shape;102;p9"/>
          <p:cNvSpPr/>
          <p:nvPr/>
        </p:nvSpPr>
        <p:spPr>
          <a:xfrm>
            <a:off x="249875" y="1016775"/>
            <a:ext cx="5165442" cy="2204696"/>
          </a:xfrm>
          <a:custGeom>
            <a:rect b="b" l="l" r="r" t="t"/>
            <a:pathLst>
              <a:path extrusionOk="0" h="1256237" w="1146602">
                <a:moveTo>
                  <a:pt x="0" y="0"/>
                </a:moveTo>
                <a:lnTo>
                  <a:pt x="1146602" y="0"/>
                </a:lnTo>
                <a:lnTo>
                  <a:pt x="1146602" y="1256237"/>
                </a:lnTo>
                <a:lnTo>
                  <a:pt x="0" y="12562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3" name="Google Shape;103;p9"/>
          <p:cNvSpPr txBox="1"/>
          <p:nvPr/>
        </p:nvSpPr>
        <p:spPr>
          <a:xfrm>
            <a:off x="423300" y="1525325"/>
            <a:ext cx="4855800" cy="11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Neucha"/>
              <a:buChar char="●"/>
            </a:pP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Urodzony  się </a:t>
            </a:r>
            <a:r>
              <a:rPr b="1"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2 lutego 1896</a:t>
            </a: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 w Warszawie</a:t>
            </a:r>
            <a:endParaRPr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Neucha"/>
              <a:buChar char="●"/>
            </a:pP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Tata:	Marek Kuratow</a:t>
            </a:r>
            <a:endParaRPr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Neucha"/>
              <a:buChar char="●"/>
            </a:pP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Mama:	Róża Karżewska</a:t>
            </a:r>
            <a:endParaRPr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04" name="Google Shape;104;p9"/>
          <p:cNvSpPr/>
          <p:nvPr/>
        </p:nvSpPr>
        <p:spPr>
          <a:xfrm>
            <a:off x="10063525" y="2445087"/>
            <a:ext cx="3113662" cy="2977180"/>
          </a:xfrm>
          <a:custGeom>
            <a:rect b="b" l="l" r="r" t="t"/>
            <a:pathLst>
              <a:path extrusionOk="0" h="1239201" w="750280">
                <a:moveTo>
                  <a:pt x="0" y="0"/>
                </a:moveTo>
                <a:lnTo>
                  <a:pt x="750279" y="0"/>
                </a:lnTo>
                <a:lnTo>
                  <a:pt x="750279" y="1239200"/>
                </a:lnTo>
                <a:lnTo>
                  <a:pt x="0" y="12392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5" name="Google Shape;105;p9"/>
          <p:cNvSpPr txBox="1"/>
          <p:nvPr/>
        </p:nvSpPr>
        <p:spPr>
          <a:xfrm>
            <a:off x="10115550" y="2773413"/>
            <a:ext cx="30096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Neucha"/>
              <a:buChar char="●"/>
            </a:pP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Ukończył humanistyczne Gimnazjum gen. Pawła Chrzanowskiego w Warszawie.</a:t>
            </a:r>
            <a:endParaRPr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06" name="Google Shape;106;p9"/>
          <p:cNvSpPr/>
          <p:nvPr/>
        </p:nvSpPr>
        <p:spPr>
          <a:xfrm flipH="1">
            <a:off x="11896606" y="4499130"/>
            <a:ext cx="1280569" cy="828018"/>
          </a:xfrm>
          <a:custGeom>
            <a:rect b="b" l="l" r="r" t="t"/>
            <a:pathLst>
              <a:path extrusionOk="0" h="828018" w="1280569">
                <a:moveTo>
                  <a:pt x="1280569" y="0"/>
                </a:moveTo>
                <a:lnTo>
                  <a:pt x="0" y="0"/>
                </a:lnTo>
                <a:lnTo>
                  <a:pt x="0" y="828018"/>
                </a:lnTo>
                <a:lnTo>
                  <a:pt x="1280569" y="828018"/>
                </a:lnTo>
                <a:lnTo>
                  <a:pt x="1280569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7" name="Google Shape;107;p9"/>
          <p:cNvSpPr/>
          <p:nvPr/>
        </p:nvSpPr>
        <p:spPr>
          <a:xfrm rot="8100000">
            <a:off x="8205104" y="5136250"/>
            <a:ext cx="3093116" cy="1899377"/>
          </a:xfrm>
          <a:custGeom>
            <a:rect b="b" l="l" r="r" t="t"/>
            <a:pathLst>
              <a:path extrusionOk="0" h="657558" w="861088">
                <a:moveTo>
                  <a:pt x="0" y="0"/>
                </a:moveTo>
                <a:lnTo>
                  <a:pt x="861088" y="0"/>
                </a:lnTo>
                <a:lnTo>
                  <a:pt x="861088" y="657558"/>
                </a:lnTo>
                <a:lnTo>
                  <a:pt x="0" y="6575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8" name="Google Shape;108;p9"/>
          <p:cNvGrpSpPr/>
          <p:nvPr/>
        </p:nvGrpSpPr>
        <p:grpSpPr>
          <a:xfrm>
            <a:off x="121150" y="4385162"/>
            <a:ext cx="6839208" cy="2977234"/>
            <a:chOff x="0" y="0"/>
            <a:chExt cx="1696653" cy="1281578"/>
          </a:xfrm>
        </p:grpSpPr>
        <p:sp>
          <p:nvSpPr>
            <p:cNvPr id="109" name="Google Shape;109;p9"/>
            <p:cNvSpPr/>
            <p:nvPr/>
          </p:nvSpPr>
          <p:spPr>
            <a:xfrm>
              <a:off x="0" y="0"/>
              <a:ext cx="1696653" cy="1213214"/>
            </a:xfrm>
            <a:custGeom>
              <a:rect b="b" l="l" r="r" t="t"/>
              <a:pathLst>
                <a:path extrusionOk="0" h="1545496" w="1696653">
                  <a:moveTo>
                    <a:pt x="0" y="0"/>
                  </a:moveTo>
                  <a:lnTo>
                    <a:pt x="1696653" y="0"/>
                  </a:lnTo>
                  <a:lnTo>
                    <a:pt x="1696653" y="1545496"/>
                  </a:lnTo>
                  <a:lnTo>
                    <a:pt x="0" y="154549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grpSp>
          <p:nvGrpSpPr>
            <p:cNvPr id="110" name="Google Shape;110;p9"/>
            <p:cNvGrpSpPr/>
            <p:nvPr/>
          </p:nvGrpSpPr>
          <p:grpSpPr>
            <a:xfrm>
              <a:off x="305405" y="114892"/>
              <a:ext cx="1032428" cy="1166686"/>
              <a:chOff x="0" y="-133350"/>
              <a:chExt cx="1158600" cy="1309265"/>
            </a:xfrm>
          </p:grpSpPr>
          <p:sp>
            <p:nvSpPr>
              <p:cNvPr id="111" name="Google Shape;111;p9"/>
              <p:cNvSpPr/>
              <p:nvPr/>
            </p:nvSpPr>
            <p:spPr>
              <a:xfrm>
                <a:off x="0" y="0"/>
                <a:ext cx="1158582" cy="1175915"/>
              </a:xfrm>
              <a:custGeom>
                <a:rect b="b" l="l" r="r" t="t"/>
                <a:pathLst>
                  <a:path extrusionOk="0" h="1175915" w="1158582">
                    <a:moveTo>
                      <a:pt x="0" y="0"/>
                    </a:moveTo>
                    <a:lnTo>
                      <a:pt x="1158582" y="0"/>
                    </a:lnTo>
                    <a:lnTo>
                      <a:pt x="1158582" y="1175915"/>
                    </a:lnTo>
                    <a:lnTo>
                      <a:pt x="0" y="1175915"/>
                    </a:lnTo>
                    <a:close/>
                  </a:path>
                </a:pathLst>
              </a:custGeom>
              <a:solidFill>
                <a:srgbClr val="C6E6ED"/>
              </a:solidFill>
              <a:ln>
                <a:noFill/>
              </a:ln>
            </p:spPr>
          </p:sp>
          <p:sp>
            <p:nvSpPr>
              <p:cNvPr id="112" name="Google Shape;112;p9"/>
              <p:cNvSpPr txBox="1"/>
              <p:nvPr/>
            </p:nvSpPr>
            <p:spPr>
              <a:xfrm>
                <a:off x="0" y="-133350"/>
                <a:ext cx="1158600" cy="1309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2500" lIns="52500" spcFirstLastPara="1" rIns="52500" wrap="square" tIns="52500">
                <a:noAutofit/>
              </a:bodyPr>
              <a:lstStyle/>
              <a:p>
                <a:pPr indent="0" lvl="0" marL="0" marR="0" rtl="0" algn="ctr">
                  <a:lnSpc>
                    <a:spcPct val="222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6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13" name="Google Shape;113;p9"/>
          <p:cNvSpPr txBox="1"/>
          <p:nvPr/>
        </p:nvSpPr>
        <p:spPr>
          <a:xfrm>
            <a:off x="449242" y="4536637"/>
            <a:ext cx="56886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Neucha"/>
              <a:buChar char="●"/>
            </a:pP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Studia ukończył w 1918 na </a:t>
            </a:r>
            <a:r>
              <a:rPr b="1"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Uniwersytecie Warszawskim</a:t>
            </a: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, a w 1921 otrzymał </a:t>
            </a:r>
            <a:r>
              <a:rPr b="1"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stopień doktora filozofii</a:t>
            </a: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.</a:t>
            </a:r>
            <a:endParaRPr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Neucha"/>
              <a:buChar char="●"/>
            </a:pPr>
            <a:r>
              <a:rPr b="1"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Habilitował</a:t>
            </a: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 się na podstawie rozprawy stanowiącej rozwiązanie zagadnienia z </a:t>
            </a:r>
            <a:r>
              <a:rPr b="1"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teorii mnogości</a:t>
            </a: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.</a:t>
            </a:r>
            <a:endParaRPr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Neucha"/>
              <a:buChar char="●"/>
            </a:pP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W tym samym roku zmienił nazwisko na: </a:t>
            </a:r>
            <a:r>
              <a:rPr b="1"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Kuratowski</a:t>
            </a:r>
            <a:endParaRPr b="1"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14" name="Google Shape;114;p9"/>
          <p:cNvSpPr/>
          <p:nvPr/>
        </p:nvSpPr>
        <p:spPr>
          <a:xfrm flipH="1">
            <a:off x="5963385" y="3741013"/>
            <a:ext cx="603318" cy="925953"/>
          </a:xfrm>
          <a:custGeom>
            <a:rect b="b" l="l" r="r" t="t"/>
            <a:pathLst>
              <a:path extrusionOk="0" h="925953" w="457926">
                <a:moveTo>
                  <a:pt x="457926" y="0"/>
                </a:moveTo>
                <a:lnTo>
                  <a:pt x="0" y="0"/>
                </a:lnTo>
                <a:lnTo>
                  <a:pt x="0" y="925952"/>
                </a:lnTo>
                <a:lnTo>
                  <a:pt x="457926" y="925952"/>
                </a:lnTo>
                <a:lnTo>
                  <a:pt x="457926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5" name="Google Shape;115;p9"/>
          <p:cNvSpPr/>
          <p:nvPr/>
        </p:nvSpPr>
        <p:spPr>
          <a:xfrm rot="-1113102">
            <a:off x="6309499" y="1087914"/>
            <a:ext cx="3115378" cy="1681616"/>
          </a:xfrm>
          <a:custGeom>
            <a:rect b="b" l="l" r="r" t="t"/>
            <a:pathLst>
              <a:path extrusionOk="0" h="801164" w="1003736">
                <a:moveTo>
                  <a:pt x="0" y="0"/>
                </a:moveTo>
                <a:lnTo>
                  <a:pt x="1003736" y="0"/>
                </a:lnTo>
                <a:lnTo>
                  <a:pt x="1003736" y="801164"/>
                </a:lnTo>
                <a:lnTo>
                  <a:pt x="0" y="8011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6" name="Google Shape;116;p9"/>
          <p:cNvSpPr/>
          <p:nvPr/>
        </p:nvSpPr>
        <p:spPr>
          <a:xfrm>
            <a:off x="12691100" y="2154900"/>
            <a:ext cx="602841" cy="656917"/>
          </a:xfrm>
          <a:custGeom>
            <a:rect b="b" l="l" r="r" t="t"/>
            <a:pathLst>
              <a:path extrusionOk="0" h="516241" w="464617">
                <a:moveTo>
                  <a:pt x="0" y="0"/>
                </a:moveTo>
                <a:lnTo>
                  <a:pt x="464617" y="0"/>
                </a:lnTo>
                <a:lnTo>
                  <a:pt x="464617" y="516241"/>
                </a:lnTo>
                <a:lnTo>
                  <a:pt x="0" y="51624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7" name="Google Shape;117;p9"/>
          <p:cNvSpPr/>
          <p:nvPr/>
        </p:nvSpPr>
        <p:spPr>
          <a:xfrm flipH="1" rot="-7634612">
            <a:off x="3746451" y="7721706"/>
            <a:ext cx="2706888" cy="1600200"/>
          </a:xfrm>
          <a:custGeom>
            <a:rect b="b" l="l" r="r" t="t"/>
            <a:pathLst>
              <a:path extrusionOk="0" h="657558" w="861088">
                <a:moveTo>
                  <a:pt x="0" y="0"/>
                </a:moveTo>
                <a:lnTo>
                  <a:pt x="861088" y="0"/>
                </a:lnTo>
                <a:lnTo>
                  <a:pt x="861088" y="657558"/>
                </a:lnTo>
                <a:lnTo>
                  <a:pt x="0" y="6575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8" name="Google Shape;118;p9"/>
          <p:cNvSpPr/>
          <p:nvPr/>
        </p:nvSpPr>
        <p:spPr>
          <a:xfrm rot="-5400000">
            <a:off x="10437302" y="4075517"/>
            <a:ext cx="1811357" cy="8574461"/>
          </a:xfrm>
          <a:custGeom>
            <a:rect b="b" l="l" r="r" t="t"/>
            <a:pathLst>
              <a:path extrusionOk="0" h="1368629" w="686120">
                <a:moveTo>
                  <a:pt x="0" y="0"/>
                </a:moveTo>
                <a:lnTo>
                  <a:pt x="686121" y="0"/>
                </a:lnTo>
                <a:lnTo>
                  <a:pt x="686121" y="1368629"/>
                </a:lnTo>
                <a:lnTo>
                  <a:pt x="0" y="13686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1">
              <a:alphaModFix/>
            </a:blip>
            <a:stretch>
              <a:fillRect b="0" l="-30929" r="0" t="0"/>
            </a:stretch>
          </a:blipFill>
          <a:ln>
            <a:noFill/>
          </a:ln>
        </p:spPr>
      </p:sp>
      <p:sp>
        <p:nvSpPr>
          <p:cNvPr id="119" name="Google Shape;119;p9"/>
          <p:cNvSpPr txBox="1"/>
          <p:nvPr/>
        </p:nvSpPr>
        <p:spPr>
          <a:xfrm>
            <a:off x="7467263" y="7586350"/>
            <a:ext cx="77514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O</a:t>
            </a:r>
            <a:r>
              <a:rPr lang="en-US" sz="26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bjął stanowisko profesora na </a:t>
            </a:r>
            <a:r>
              <a:rPr b="1" lang="en-US" sz="26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Politechnice Lwowskiej</a:t>
            </a:r>
            <a:r>
              <a:rPr lang="en-US" sz="26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.</a:t>
            </a:r>
            <a:endParaRPr sz="29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20" name="Google Shape;120;p9"/>
          <p:cNvSpPr/>
          <p:nvPr/>
        </p:nvSpPr>
        <p:spPr>
          <a:xfrm>
            <a:off x="13932061" y="8493816"/>
            <a:ext cx="1286619" cy="441663"/>
          </a:xfrm>
          <a:custGeom>
            <a:rect b="b" l="l" r="r" t="t"/>
            <a:pathLst>
              <a:path extrusionOk="0" h="441663" w="1286619">
                <a:moveTo>
                  <a:pt x="0" y="0"/>
                </a:moveTo>
                <a:lnTo>
                  <a:pt x="1286619" y="0"/>
                </a:lnTo>
                <a:lnTo>
                  <a:pt x="1286619" y="441663"/>
                </a:lnTo>
                <a:lnTo>
                  <a:pt x="0" y="44166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2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1" name="Google Shape;121;p9"/>
          <p:cNvSpPr/>
          <p:nvPr/>
        </p:nvSpPr>
        <p:spPr>
          <a:xfrm>
            <a:off x="7543024" y="8422301"/>
            <a:ext cx="861648" cy="584709"/>
          </a:xfrm>
          <a:custGeom>
            <a:rect b="b" l="l" r="r" t="t"/>
            <a:pathLst>
              <a:path extrusionOk="0" h="1157840" w="1346325">
                <a:moveTo>
                  <a:pt x="0" y="0"/>
                </a:moveTo>
                <a:lnTo>
                  <a:pt x="1346325" y="0"/>
                </a:lnTo>
                <a:lnTo>
                  <a:pt x="1346325" y="1157840"/>
                </a:lnTo>
                <a:lnTo>
                  <a:pt x="0" y="11578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2" name="Google Shape;122;p9"/>
          <p:cNvSpPr txBox="1"/>
          <p:nvPr/>
        </p:nvSpPr>
        <p:spPr>
          <a:xfrm>
            <a:off x="4318550" y="2574975"/>
            <a:ext cx="1562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rPr>
              <a:t>1896</a:t>
            </a:r>
            <a:endParaRPr b="1" sz="3000">
              <a:solidFill>
                <a:schemeClr val="dk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23" name="Google Shape;123;p9"/>
          <p:cNvSpPr txBox="1"/>
          <p:nvPr/>
        </p:nvSpPr>
        <p:spPr>
          <a:xfrm>
            <a:off x="10115550" y="4740350"/>
            <a:ext cx="1176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rPr>
              <a:t>1913</a:t>
            </a:r>
            <a:endParaRPr/>
          </a:p>
        </p:txBody>
      </p:sp>
      <p:sp>
        <p:nvSpPr>
          <p:cNvPr id="124" name="Google Shape;124;p9"/>
          <p:cNvSpPr txBox="1"/>
          <p:nvPr/>
        </p:nvSpPr>
        <p:spPr>
          <a:xfrm>
            <a:off x="1409350" y="6810575"/>
            <a:ext cx="4005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rPr>
              <a:t>1918-1921</a:t>
            </a:r>
            <a:endParaRPr/>
          </a:p>
        </p:txBody>
      </p:sp>
      <p:sp>
        <p:nvSpPr>
          <p:cNvPr id="125" name="Google Shape;125;p9"/>
          <p:cNvSpPr txBox="1"/>
          <p:nvPr/>
        </p:nvSpPr>
        <p:spPr>
          <a:xfrm>
            <a:off x="8933725" y="8391400"/>
            <a:ext cx="4697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rPr>
              <a:t>1927</a:t>
            </a:r>
            <a:endParaRPr/>
          </a:p>
        </p:txBody>
      </p:sp>
      <p:sp>
        <p:nvSpPr>
          <p:cNvPr id="126" name="Google Shape;126;p9"/>
          <p:cNvSpPr/>
          <p:nvPr/>
        </p:nvSpPr>
        <p:spPr>
          <a:xfrm rot="-5409197">
            <a:off x="15660959" y="5079929"/>
            <a:ext cx="4447867" cy="3197187"/>
          </a:xfrm>
          <a:custGeom>
            <a:rect b="b" l="l" r="r" t="t"/>
            <a:pathLst>
              <a:path extrusionOk="0" h="870575" w="951921">
                <a:moveTo>
                  <a:pt x="0" y="0"/>
                </a:moveTo>
                <a:lnTo>
                  <a:pt x="951921" y="0"/>
                </a:lnTo>
                <a:lnTo>
                  <a:pt x="951921" y="870575"/>
                </a:lnTo>
                <a:lnTo>
                  <a:pt x="0" y="8705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7" name="Google Shape;127;p9"/>
          <p:cNvSpPr/>
          <p:nvPr/>
        </p:nvSpPr>
        <p:spPr>
          <a:xfrm flipH="1">
            <a:off x="15026885" y="6960238"/>
            <a:ext cx="603318" cy="925953"/>
          </a:xfrm>
          <a:custGeom>
            <a:rect b="b" l="l" r="r" t="t"/>
            <a:pathLst>
              <a:path extrusionOk="0" h="925953" w="457926">
                <a:moveTo>
                  <a:pt x="457926" y="0"/>
                </a:moveTo>
                <a:lnTo>
                  <a:pt x="0" y="0"/>
                </a:lnTo>
                <a:lnTo>
                  <a:pt x="0" y="925952"/>
                </a:lnTo>
                <a:lnTo>
                  <a:pt x="457926" y="925952"/>
                </a:lnTo>
                <a:lnTo>
                  <a:pt x="457926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  <mc:AlternateContent>
    <mc:Choice Requires="p14">
      <p:transition spd="slow" p14:dur="1400">
        <p:fade thruBlk="1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0"/>
          <p:cNvSpPr/>
          <p:nvPr/>
        </p:nvSpPr>
        <p:spPr>
          <a:xfrm>
            <a:off x="1391001" y="3741701"/>
            <a:ext cx="6927899" cy="2803575"/>
          </a:xfrm>
          <a:custGeom>
            <a:rect b="b" l="l" r="r" t="t"/>
            <a:pathLst>
              <a:path extrusionOk="0" h="653514" w="1604609">
                <a:moveTo>
                  <a:pt x="0" y="0"/>
                </a:moveTo>
                <a:lnTo>
                  <a:pt x="1604610" y="0"/>
                </a:lnTo>
                <a:lnTo>
                  <a:pt x="1604610" y="653513"/>
                </a:lnTo>
                <a:lnTo>
                  <a:pt x="0" y="65351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3" name="Google Shape;133;p10"/>
          <p:cNvSpPr txBox="1"/>
          <p:nvPr/>
        </p:nvSpPr>
        <p:spPr>
          <a:xfrm>
            <a:off x="2285658" y="4647988"/>
            <a:ext cx="55146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Opublikował </a:t>
            </a:r>
            <a:r>
              <a:rPr b="1" lang="en-US" sz="24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Twierdzenie Kuratowskiego</a:t>
            </a:r>
            <a:r>
              <a:rPr lang="en-US" sz="24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 o planarności grafów (charakteryzacja grafów płaskich).</a:t>
            </a:r>
            <a:endParaRPr sz="27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34" name="Google Shape;134;p10"/>
          <p:cNvSpPr txBox="1"/>
          <p:nvPr/>
        </p:nvSpPr>
        <p:spPr>
          <a:xfrm>
            <a:off x="5054175" y="5690388"/>
            <a:ext cx="2645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rPr>
              <a:t>1930</a:t>
            </a:r>
            <a:endParaRPr/>
          </a:p>
        </p:txBody>
      </p:sp>
      <p:sp>
        <p:nvSpPr>
          <p:cNvPr id="135" name="Google Shape;135;p10"/>
          <p:cNvSpPr/>
          <p:nvPr/>
        </p:nvSpPr>
        <p:spPr>
          <a:xfrm flipH="1">
            <a:off x="7387601" y="403475"/>
            <a:ext cx="4781612" cy="2611800"/>
          </a:xfrm>
          <a:custGeom>
            <a:rect b="b" l="l" r="r" t="t"/>
            <a:pathLst>
              <a:path extrusionOk="0" h="928640" w="972861">
                <a:moveTo>
                  <a:pt x="972861" y="0"/>
                </a:moveTo>
                <a:lnTo>
                  <a:pt x="0" y="0"/>
                </a:lnTo>
                <a:lnTo>
                  <a:pt x="0" y="928640"/>
                </a:lnTo>
                <a:lnTo>
                  <a:pt x="972861" y="928640"/>
                </a:lnTo>
                <a:lnTo>
                  <a:pt x="972861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6" name="Google Shape;136;p10"/>
          <p:cNvSpPr txBox="1"/>
          <p:nvPr/>
        </p:nvSpPr>
        <p:spPr>
          <a:xfrm>
            <a:off x="7588813" y="496325"/>
            <a:ext cx="4127400" cy="14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Powrócił do Warszawy, gdzie został profesorem zwyczajnym na </a:t>
            </a:r>
            <a:r>
              <a:rPr b="1" lang="en-US" sz="27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Uniwersytecie Warszawskim</a:t>
            </a:r>
            <a:r>
              <a:rPr lang="en-US" sz="27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.</a:t>
            </a:r>
            <a:endParaRPr sz="30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37" name="Google Shape;137;p10"/>
          <p:cNvSpPr txBox="1"/>
          <p:nvPr/>
        </p:nvSpPr>
        <p:spPr>
          <a:xfrm>
            <a:off x="7504913" y="2203700"/>
            <a:ext cx="3000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rPr>
              <a:t>1934</a:t>
            </a:r>
            <a:endParaRPr/>
          </a:p>
        </p:txBody>
      </p:sp>
      <p:sp>
        <p:nvSpPr>
          <p:cNvPr id="138" name="Google Shape;138;p10"/>
          <p:cNvSpPr/>
          <p:nvPr/>
        </p:nvSpPr>
        <p:spPr>
          <a:xfrm>
            <a:off x="13876825" y="3250175"/>
            <a:ext cx="3768281" cy="2927612"/>
          </a:xfrm>
          <a:custGeom>
            <a:rect b="b" l="l" r="r" t="t"/>
            <a:pathLst>
              <a:path extrusionOk="0" h="1239201" w="750280">
                <a:moveTo>
                  <a:pt x="0" y="0"/>
                </a:moveTo>
                <a:lnTo>
                  <a:pt x="750279" y="0"/>
                </a:lnTo>
                <a:lnTo>
                  <a:pt x="750279" y="1239200"/>
                </a:lnTo>
                <a:lnTo>
                  <a:pt x="0" y="12392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9" name="Google Shape;139;p10"/>
          <p:cNvSpPr txBox="1"/>
          <p:nvPr/>
        </p:nvSpPr>
        <p:spPr>
          <a:xfrm>
            <a:off x="14071700" y="3368125"/>
            <a:ext cx="3573600" cy="16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Opublikował pracę dotyczącą warunku, który jest dziś znany jako </a:t>
            </a:r>
            <a:r>
              <a:rPr b="1" lang="en-US" sz="23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Lemat Kuratowskiego-Zorna</a:t>
            </a:r>
            <a:r>
              <a:rPr lang="en-US" sz="23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.</a:t>
            </a:r>
            <a:endParaRPr sz="26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40" name="Google Shape;140;p10"/>
          <p:cNvSpPr txBox="1"/>
          <p:nvPr/>
        </p:nvSpPr>
        <p:spPr>
          <a:xfrm>
            <a:off x="14358488" y="5252300"/>
            <a:ext cx="3000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rPr>
              <a:t>1935</a:t>
            </a:r>
            <a:endParaRPr b="1" sz="3000">
              <a:solidFill>
                <a:schemeClr val="dk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41" name="Google Shape;141;p10"/>
          <p:cNvSpPr/>
          <p:nvPr/>
        </p:nvSpPr>
        <p:spPr>
          <a:xfrm rot="-5400000">
            <a:off x="7779467" y="5013519"/>
            <a:ext cx="1950296" cy="7400861"/>
          </a:xfrm>
          <a:custGeom>
            <a:rect b="b" l="l" r="r" t="t"/>
            <a:pathLst>
              <a:path extrusionOk="0" h="1368629" w="686120">
                <a:moveTo>
                  <a:pt x="0" y="0"/>
                </a:moveTo>
                <a:lnTo>
                  <a:pt x="686121" y="0"/>
                </a:lnTo>
                <a:lnTo>
                  <a:pt x="686121" y="1368629"/>
                </a:lnTo>
                <a:lnTo>
                  <a:pt x="0" y="13686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-30929" r="0" t="0"/>
            </a:stretch>
          </a:blipFill>
          <a:ln>
            <a:noFill/>
          </a:ln>
        </p:spPr>
      </p:sp>
      <p:sp>
        <p:nvSpPr>
          <p:cNvPr id="142" name="Google Shape;142;p10"/>
          <p:cNvSpPr txBox="1"/>
          <p:nvPr/>
        </p:nvSpPr>
        <p:spPr>
          <a:xfrm>
            <a:off x="5358200" y="7878338"/>
            <a:ext cx="6711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Działał w </a:t>
            </a:r>
            <a:r>
              <a:rPr b="1" lang="en-US" sz="24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tajnym nauczaniu</a:t>
            </a:r>
            <a:r>
              <a:rPr lang="en-US" sz="24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 uniwersyteckim podczas okupacji niemieckiej.</a:t>
            </a:r>
            <a:endParaRPr sz="27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43" name="Google Shape;143;p10"/>
          <p:cNvSpPr txBox="1"/>
          <p:nvPr/>
        </p:nvSpPr>
        <p:spPr>
          <a:xfrm>
            <a:off x="7287600" y="8938788"/>
            <a:ext cx="4781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rPr>
              <a:t>1939-1945</a:t>
            </a:r>
            <a:endParaRPr/>
          </a:p>
        </p:txBody>
      </p:sp>
      <p:sp>
        <p:nvSpPr>
          <p:cNvPr id="144" name="Google Shape;144;p10"/>
          <p:cNvSpPr/>
          <p:nvPr/>
        </p:nvSpPr>
        <p:spPr>
          <a:xfrm rot="-5409197">
            <a:off x="-2622671" y="5089999"/>
            <a:ext cx="4447867" cy="3197187"/>
          </a:xfrm>
          <a:custGeom>
            <a:rect b="b" l="l" r="r" t="t"/>
            <a:pathLst>
              <a:path extrusionOk="0" h="870575" w="951921">
                <a:moveTo>
                  <a:pt x="0" y="0"/>
                </a:moveTo>
                <a:lnTo>
                  <a:pt x="951921" y="0"/>
                </a:lnTo>
                <a:lnTo>
                  <a:pt x="951921" y="870575"/>
                </a:lnTo>
                <a:lnTo>
                  <a:pt x="0" y="8705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5" name="Google Shape;145;p10"/>
          <p:cNvSpPr/>
          <p:nvPr/>
        </p:nvSpPr>
        <p:spPr>
          <a:xfrm flipH="1" rot="8106426">
            <a:off x="8113332" y="3795758"/>
            <a:ext cx="2847871" cy="1342625"/>
          </a:xfrm>
          <a:custGeom>
            <a:rect b="b" l="l" r="r" t="t"/>
            <a:pathLst>
              <a:path extrusionOk="0" h="801164" w="1003736">
                <a:moveTo>
                  <a:pt x="0" y="0"/>
                </a:moveTo>
                <a:lnTo>
                  <a:pt x="1003736" y="0"/>
                </a:lnTo>
                <a:lnTo>
                  <a:pt x="1003736" y="801164"/>
                </a:lnTo>
                <a:lnTo>
                  <a:pt x="0" y="8011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6" name="Google Shape;146;p10"/>
          <p:cNvSpPr/>
          <p:nvPr/>
        </p:nvSpPr>
        <p:spPr>
          <a:xfrm rot="229959">
            <a:off x="12605662" y="759995"/>
            <a:ext cx="3091762" cy="1899524"/>
          </a:xfrm>
          <a:custGeom>
            <a:rect b="b" l="l" r="r" t="t"/>
            <a:pathLst>
              <a:path extrusionOk="0" h="657558" w="861088">
                <a:moveTo>
                  <a:pt x="0" y="0"/>
                </a:moveTo>
                <a:lnTo>
                  <a:pt x="861088" y="0"/>
                </a:lnTo>
                <a:lnTo>
                  <a:pt x="861088" y="657558"/>
                </a:lnTo>
                <a:lnTo>
                  <a:pt x="0" y="6575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7" name="Google Shape;147;p10"/>
          <p:cNvSpPr/>
          <p:nvPr/>
        </p:nvSpPr>
        <p:spPr>
          <a:xfrm rot="4711828">
            <a:off x="11660566" y="5350639"/>
            <a:ext cx="2513284" cy="1939537"/>
          </a:xfrm>
          <a:custGeom>
            <a:rect b="b" l="l" r="r" t="t"/>
            <a:pathLst>
              <a:path extrusionOk="0" h="870575" w="951921">
                <a:moveTo>
                  <a:pt x="0" y="0"/>
                </a:moveTo>
                <a:lnTo>
                  <a:pt x="951921" y="0"/>
                </a:lnTo>
                <a:lnTo>
                  <a:pt x="951921" y="870575"/>
                </a:lnTo>
                <a:lnTo>
                  <a:pt x="0" y="8705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8" name="Google Shape;148;p10"/>
          <p:cNvSpPr/>
          <p:nvPr/>
        </p:nvSpPr>
        <p:spPr>
          <a:xfrm flipH="1" rot="-10028105">
            <a:off x="13210804" y="7259150"/>
            <a:ext cx="7145291" cy="2909594"/>
          </a:xfrm>
          <a:custGeom>
            <a:rect b="b" l="l" r="r" t="t"/>
            <a:pathLst>
              <a:path extrusionOk="0" h="801164" w="1003736">
                <a:moveTo>
                  <a:pt x="0" y="0"/>
                </a:moveTo>
                <a:lnTo>
                  <a:pt x="1003736" y="0"/>
                </a:lnTo>
                <a:lnTo>
                  <a:pt x="1003736" y="801164"/>
                </a:lnTo>
                <a:lnTo>
                  <a:pt x="0" y="8011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9" name="Google Shape;149;p10"/>
          <p:cNvSpPr/>
          <p:nvPr/>
        </p:nvSpPr>
        <p:spPr>
          <a:xfrm>
            <a:off x="1228953" y="496335"/>
            <a:ext cx="2403190" cy="2101480"/>
          </a:xfrm>
          <a:custGeom>
            <a:rect b="b" l="l" r="r" t="t"/>
            <a:pathLst>
              <a:path extrusionOk="0" h="1157840" w="1346325">
                <a:moveTo>
                  <a:pt x="0" y="0"/>
                </a:moveTo>
                <a:lnTo>
                  <a:pt x="1346325" y="0"/>
                </a:lnTo>
                <a:lnTo>
                  <a:pt x="1346325" y="1157840"/>
                </a:lnTo>
                <a:lnTo>
                  <a:pt x="0" y="11578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0" name="Google Shape;150;p10"/>
          <p:cNvSpPr/>
          <p:nvPr/>
        </p:nvSpPr>
        <p:spPr>
          <a:xfrm flipH="1">
            <a:off x="5242460" y="7074538"/>
            <a:ext cx="603318" cy="925953"/>
          </a:xfrm>
          <a:custGeom>
            <a:rect b="b" l="l" r="r" t="t"/>
            <a:pathLst>
              <a:path extrusionOk="0" h="925953" w="457926">
                <a:moveTo>
                  <a:pt x="457926" y="0"/>
                </a:moveTo>
                <a:lnTo>
                  <a:pt x="0" y="0"/>
                </a:lnTo>
                <a:lnTo>
                  <a:pt x="0" y="925952"/>
                </a:lnTo>
                <a:lnTo>
                  <a:pt x="457926" y="925952"/>
                </a:lnTo>
                <a:lnTo>
                  <a:pt x="457926" y="0"/>
                </a:lnTo>
                <a:close/>
              </a:path>
            </a:pathLst>
          </a:custGeom>
          <a:blipFill rotWithShape="1">
            <a:blip r:embed="rId11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1" name="Google Shape;151;p10"/>
          <p:cNvSpPr/>
          <p:nvPr/>
        </p:nvSpPr>
        <p:spPr>
          <a:xfrm flipH="1">
            <a:off x="17227485" y="2597813"/>
            <a:ext cx="603318" cy="925953"/>
          </a:xfrm>
          <a:custGeom>
            <a:rect b="b" l="l" r="r" t="t"/>
            <a:pathLst>
              <a:path extrusionOk="0" h="925953" w="457926">
                <a:moveTo>
                  <a:pt x="457926" y="0"/>
                </a:moveTo>
                <a:lnTo>
                  <a:pt x="0" y="0"/>
                </a:lnTo>
                <a:lnTo>
                  <a:pt x="0" y="925952"/>
                </a:lnTo>
                <a:lnTo>
                  <a:pt x="457926" y="925952"/>
                </a:lnTo>
                <a:lnTo>
                  <a:pt x="457926" y="0"/>
                </a:lnTo>
                <a:close/>
              </a:path>
            </a:pathLst>
          </a:custGeom>
          <a:blipFill rotWithShape="1">
            <a:blip r:embed="rId11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2" name="Google Shape;152;p10"/>
          <p:cNvSpPr/>
          <p:nvPr/>
        </p:nvSpPr>
        <p:spPr>
          <a:xfrm rot="-921333">
            <a:off x="1205120" y="7878911"/>
            <a:ext cx="587866" cy="1425130"/>
          </a:xfrm>
          <a:custGeom>
            <a:rect b="b" l="l" r="r" t="t"/>
            <a:pathLst>
              <a:path extrusionOk="0" h="1424098" w="587440">
                <a:moveTo>
                  <a:pt x="0" y="0"/>
                </a:moveTo>
                <a:lnTo>
                  <a:pt x="587440" y="0"/>
                </a:lnTo>
                <a:lnTo>
                  <a:pt x="587440" y="1424098"/>
                </a:lnTo>
                <a:lnTo>
                  <a:pt x="0" y="142409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2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  <mc:AlternateContent>
    <mc:Choice Requires="p14">
      <p:transition spd="slow" p14:dur="1400">
        <p:push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1"/>
          <p:cNvSpPr/>
          <p:nvPr/>
        </p:nvSpPr>
        <p:spPr>
          <a:xfrm>
            <a:off x="196200" y="4907962"/>
            <a:ext cx="7321029" cy="2962052"/>
          </a:xfrm>
          <a:custGeom>
            <a:rect b="b" l="l" r="r" t="t"/>
            <a:pathLst>
              <a:path extrusionOk="0" h="653514" w="1604609">
                <a:moveTo>
                  <a:pt x="0" y="0"/>
                </a:moveTo>
                <a:lnTo>
                  <a:pt x="1604610" y="0"/>
                </a:lnTo>
                <a:lnTo>
                  <a:pt x="1604610" y="653513"/>
                </a:lnTo>
                <a:lnTo>
                  <a:pt x="0" y="65351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8" name="Google Shape;158;p11"/>
          <p:cNvSpPr txBox="1"/>
          <p:nvPr/>
        </p:nvSpPr>
        <p:spPr>
          <a:xfrm>
            <a:off x="942974" y="5855629"/>
            <a:ext cx="5827500" cy="13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00" lIns="96600" spcFirstLastPara="1" rIns="96600" wrap="square" tIns="96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36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Powrócił na stanowisko profesora UW; został prezesem Polskiego Towarzystwa Matematycznego (do 1953).</a:t>
            </a:r>
            <a:endParaRPr sz="2853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59" name="Google Shape;159;p11"/>
          <p:cNvSpPr txBox="1"/>
          <p:nvPr/>
        </p:nvSpPr>
        <p:spPr>
          <a:xfrm>
            <a:off x="4125715" y="6953486"/>
            <a:ext cx="2795400" cy="6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00" lIns="96600" spcFirstLastPara="1" rIns="96600" wrap="square" tIns="966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7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rPr>
              <a:t>1945</a:t>
            </a:r>
            <a:endParaRPr sz="1479"/>
          </a:p>
        </p:txBody>
      </p:sp>
      <p:sp>
        <p:nvSpPr>
          <p:cNvPr id="160" name="Google Shape;160;p11"/>
          <p:cNvSpPr/>
          <p:nvPr/>
        </p:nvSpPr>
        <p:spPr>
          <a:xfrm>
            <a:off x="9441784" y="879173"/>
            <a:ext cx="5443493" cy="4729732"/>
          </a:xfrm>
          <a:custGeom>
            <a:rect b="b" l="l" r="r" t="t"/>
            <a:pathLst>
              <a:path extrusionOk="0" h="1256237" w="1146602">
                <a:moveTo>
                  <a:pt x="0" y="0"/>
                </a:moveTo>
                <a:lnTo>
                  <a:pt x="1146602" y="0"/>
                </a:lnTo>
                <a:lnTo>
                  <a:pt x="1146602" y="1256237"/>
                </a:lnTo>
                <a:lnTo>
                  <a:pt x="0" y="12562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1" name="Google Shape;161;p11"/>
          <p:cNvSpPr txBox="1"/>
          <p:nvPr/>
        </p:nvSpPr>
        <p:spPr>
          <a:xfrm>
            <a:off x="9735475" y="1678200"/>
            <a:ext cx="48825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Był dyrektorem </a:t>
            </a:r>
            <a:r>
              <a:rPr b="1"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Instytutu Matematycznego PAN</a:t>
            </a:r>
            <a:r>
              <a:rPr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 (wówczas Państwowego Instytutu Matematycznego), którego był współtwórcą.</a:t>
            </a:r>
            <a:endParaRPr sz="31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62" name="Google Shape;162;p11"/>
          <p:cNvSpPr txBox="1"/>
          <p:nvPr/>
        </p:nvSpPr>
        <p:spPr>
          <a:xfrm>
            <a:off x="9871075" y="4548650"/>
            <a:ext cx="3000000" cy="6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7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rPr>
              <a:t>1948-1967</a:t>
            </a:r>
            <a:endParaRPr/>
          </a:p>
        </p:txBody>
      </p:sp>
      <p:sp>
        <p:nvSpPr>
          <p:cNvPr id="163" name="Google Shape;163;p11"/>
          <p:cNvSpPr/>
          <p:nvPr/>
        </p:nvSpPr>
        <p:spPr>
          <a:xfrm rot="-5400000">
            <a:off x="12988587" y="6293728"/>
            <a:ext cx="1548916" cy="5703761"/>
          </a:xfrm>
          <a:custGeom>
            <a:rect b="b" l="l" r="r" t="t"/>
            <a:pathLst>
              <a:path extrusionOk="0" h="1368629" w="686120">
                <a:moveTo>
                  <a:pt x="0" y="0"/>
                </a:moveTo>
                <a:lnTo>
                  <a:pt x="686121" y="0"/>
                </a:lnTo>
                <a:lnTo>
                  <a:pt x="686121" y="1368629"/>
                </a:lnTo>
                <a:lnTo>
                  <a:pt x="0" y="13686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30929" r="0" t="0"/>
            </a:stretch>
          </a:blipFill>
          <a:ln>
            <a:noFill/>
          </a:ln>
        </p:spPr>
      </p:sp>
      <p:sp>
        <p:nvSpPr>
          <p:cNvPr id="164" name="Google Shape;164;p11"/>
          <p:cNvSpPr/>
          <p:nvPr/>
        </p:nvSpPr>
        <p:spPr>
          <a:xfrm flipH="1">
            <a:off x="16157009" y="7870025"/>
            <a:ext cx="457926" cy="925953"/>
          </a:xfrm>
          <a:custGeom>
            <a:rect b="b" l="l" r="r" t="t"/>
            <a:pathLst>
              <a:path extrusionOk="0" h="925953" w="457926">
                <a:moveTo>
                  <a:pt x="457926" y="0"/>
                </a:moveTo>
                <a:lnTo>
                  <a:pt x="0" y="0"/>
                </a:lnTo>
                <a:lnTo>
                  <a:pt x="0" y="925952"/>
                </a:lnTo>
                <a:lnTo>
                  <a:pt x="457926" y="925952"/>
                </a:lnTo>
                <a:lnTo>
                  <a:pt x="457926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5" name="Google Shape;165;p11"/>
          <p:cNvSpPr txBox="1"/>
          <p:nvPr/>
        </p:nvSpPr>
        <p:spPr>
          <a:xfrm>
            <a:off x="11209175" y="8561050"/>
            <a:ext cx="52260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>
                <a:latin typeface="Neucha"/>
                <a:ea typeface="Neucha"/>
                <a:cs typeface="Neucha"/>
                <a:sym typeface="Neucha"/>
              </a:rPr>
              <a:t>Zmarł 18 czerwca w Warszawie.</a:t>
            </a:r>
            <a:endParaRPr sz="29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66" name="Google Shape;166;p11"/>
          <p:cNvSpPr txBox="1"/>
          <p:nvPr/>
        </p:nvSpPr>
        <p:spPr>
          <a:xfrm>
            <a:off x="11128900" y="9192250"/>
            <a:ext cx="3000000" cy="6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7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rPr>
              <a:t>1980</a:t>
            </a:r>
            <a:endParaRPr b="1" sz="3170">
              <a:solidFill>
                <a:schemeClr val="dk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67" name="Google Shape;167;p11"/>
          <p:cNvSpPr/>
          <p:nvPr/>
        </p:nvSpPr>
        <p:spPr>
          <a:xfrm rot="2172811">
            <a:off x="14431965" y="4196734"/>
            <a:ext cx="3066615" cy="2804667"/>
          </a:xfrm>
          <a:custGeom>
            <a:rect b="b" l="l" r="r" t="t"/>
            <a:pathLst>
              <a:path extrusionOk="0" h="801164" w="1003736">
                <a:moveTo>
                  <a:pt x="0" y="0"/>
                </a:moveTo>
                <a:lnTo>
                  <a:pt x="1003736" y="0"/>
                </a:lnTo>
                <a:lnTo>
                  <a:pt x="1003736" y="801164"/>
                </a:lnTo>
                <a:lnTo>
                  <a:pt x="0" y="8011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8" name="Google Shape;168;p11"/>
          <p:cNvSpPr/>
          <p:nvPr/>
        </p:nvSpPr>
        <p:spPr>
          <a:xfrm rot="-4161297">
            <a:off x="6441737" y="3064042"/>
            <a:ext cx="2594906" cy="2190708"/>
          </a:xfrm>
          <a:custGeom>
            <a:rect b="b" l="l" r="r" t="t"/>
            <a:pathLst>
              <a:path extrusionOk="0" h="657558" w="861088">
                <a:moveTo>
                  <a:pt x="0" y="0"/>
                </a:moveTo>
                <a:lnTo>
                  <a:pt x="861088" y="0"/>
                </a:lnTo>
                <a:lnTo>
                  <a:pt x="861088" y="657558"/>
                </a:lnTo>
                <a:lnTo>
                  <a:pt x="0" y="6575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9" name="Google Shape;169;p11"/>
          <p:cNvSpPr txBox="1"/>
          <p:nvPr/>
        </p:nvSpPr>
        <p:spPr>
          <a:xfrm>
            <a:off x="288125" y="-92600"/>
            <a:ext cx="66330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Oś czasu</a:t>
            </a:r>
            <a:endParaRPr sz="140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70" name="Google Shape;170;p11"/>
          <p:cNvSpPr/>
          <p:nvPr/>
        </p:nvSpPr>
        <p:spPr>
          <a:xfrm flipH="1" rot="-10028105">
            <a:off x="-5077197" y="7259150"/>
            <a:ext cx="7145291" cy="2909594"/>
          </a:xfrm>
          <a:custGeom>
            <a:rect b="b" l="l" r="r" t="t"/>
            <a:pathLst>
              <a:path extrusionOk="0" h="801164" w="1003736">
                <a:moveTo>
                  <a:pt x="0" y="0"/>
                </a:moveTo>
                <a:lnTo>
                  <a:pt x="1003736" y="0"/>
                </a:lnTo>
                <a:lnTo>
                  <a:pt x="1003736" y="801164"/>
                </a:lnTo>
                <a:lnTo>
                  <a:pt x="0" y="8011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  <mc:AlternateContent>
    <mc:Choice Requires="p14">
      <p:transition spd="slow" p14:dur="1400">
        <p:push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2"/>
          <p:cNvSpPr txBox="1"/>
          <p:nvPr/>
        </p:nvSpPr>
        <p:spPr>
          <a:xfrm>
            <a:off x="0" y="725475"/>
            <a:ext cx="89847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RODZINA</a:t>
            </a:r>
            <a:endParaRPr sz="60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76" name="Google Shape;176;p12"/>
          <p:cNvSpPr txBox="1"/>
          <p:nvPr/>
        </p:nvSpPr>
        <p:spPr>
          <a:xfrm>
            <a:off x="9303300" y="725475"/>
            <a:ext cx="89847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BLISKIE OSOBY</a:t>
            </a:r>
            <a:endParaRPr sz="60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77" name="Google Shape;177;p12"/>
          <p:cNvSpPr/>
          <p:nvPr/>
        </p:nvSpPr>
        <p:spPr>
          <a:xfrm>
            <a:off x="1786560" y="1833675"/>
            <a:ext cx="5411585" cy="5263191"/>
          </a:xfrm>
          <a:custGeom>
            <a:rect b="b" l="l" r="r" t="t"/>
            <a:pathLst>
              <a:path extrusionOk="0" h="992119" w="965062">
                <a:moveTo>
                  <a:pt x="0" y="0"/>
                </a:moveTo>
                <a:lnTo>
                  <a:pt x="965062" y="0"/>
                </a:lnTo>
                <a:lnTo>
                  <a:pt x="965062" y="992119"/>
                </a:lnTo>
                <a:lnTo>
                  <a:pt x="0" y="99211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8" name="Google Shape;178;p12"/>
          <p:cNvSpPr/>
          <p:nvPr/>
        </p:nvSpPr>
        <p:spPr>
          <a:xfrm>
            <a:off x="11089860" y="1833675"/>
            <a:ext cx="5411585" cy="5263191"/>
          </a:xfrm>
          <a:custGeom>
            <a:rect b="b" l="l" r="r" t="t"/>
            <a:pathLst>
              <a:path extrusionOk="0" h="992119" w="965062">
                <a:moveTo>
                  <a:pt x="0" y="0"/>
                </a:moveTo>
                <a:lnTo>
                  <a:pt x="965062" y="0"/>
                </a:lnTo>
                <a:lnTo>
                  <a:pt x="965062" y="992119"/>
                </a:lnTo>
                <a:lnTo>
                  <a:pt x="0" y="99211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9" name="Google Shape;179;p12"/>
          <p:cNvSpPr txBox="1"/>
          <p:nvPr/>
        </p:nvSpPr>
        <p:spPr>
          <a:xfrm>
            <a:off x="2027450" y="2381100"/>
            <a:ext cx="48183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Rodzice:</a:t>
            </a:r>
            <a:endParaRPr sz="48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eucha"/>
              <a:buChar char="●"/>
            </a:pPr>
            <a:r>
              <a:rPr lang="en-US" sz="30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Marek Kuratow</a:t>
            </a:r>
            <a:endParaRPr sz="30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eucha"/>
              <a:buChar char="●"/>
            </a:pPr>
            <a:r>
              <a:rPr lang="en-US" sz="30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Róża Karżewska</a:t>
            </a:r>
            <a:endParaRPr sz="30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0" name="Google Shape;180;p12"/>
          <p:cNvSpPr txBox="1"/>
          <p:nvPr/>
        </p:nvSpPr>
        <p:spPr>
          <a:xfrm>
            <a:off x="1971800" y="4877375"/>
            <a:ext cx="49296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Dziec</a:t>
            </a:r>
            <a:r>
              <a:rPr lang="en-US" sz="4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i:</a:t>
            </a:r>
            <a:endParaRPr sz="48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eucha"/>
              <a:buChar char="●"/>
            </a:pPr>
            <a:r>
              <a:rPr lang="en-US" sz="30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Zofia Kuratowska</a:t>
            </a:r>
            <a:endParaRPr sz="30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1" name="Google Shape;181;p12"/>
          <p:cNvSpPr txBox="1"/>
          <p:nvPr/>
        </p:nvSpPr>
        <p:spPr>
          <a:xfrm>
            <a:off x="11254325" y="2809700"/>
            <a:ext cx="49296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eucha"/>
              <a:buChar char="●"/>
            </a:pPr>
            <a:r>
              <a:rPr lang="en-US" sz="30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Zygmunt Janiszewski (mentor)</a:t>
            </a:r>
            <a:endParaRPr sz="30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eucha"/>
              <a:buChar char="●"/>
            </a:pPr>
            <a:r>
              <a:rPr lang="en-US" sz="30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Stanisław Ulam (uczeń)</a:t>
            </a:r>
            <a:endParaRPr sz="30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82" name="Google Shape;182;p12"/>
          <p:cNvSpPr txBox="1"/>
          <p:nvPr/>
        </p:nvSpPr>
        <p:spPr>
          <a:xfrm>
            <a:off x="1786350" y="8469800"/>
            <a:ext cx="147153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eucha"/>
              <a:buChar char="●"/>
            </a:pPr>
            <a:r>
              <a:rPr lang="en-US" sz="30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Kazimierz Kuratowski pierwotnie nosił nazwisko </a:t>
            </a:r>
            <a:r>
              <a:rPr b="1" lang="en-US" sz="30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Kuratow</a:t>
            </a:r>
            <a:r>
              <a:rPr lang="en-US" sz="30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, które cała rodzina zmieniła na </a:t>
            </a:r>
            <a:r>
              <a:rPr b="1" lang="en-US" sz="30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Kuratowski</a:t>
            </a:r>
            <a:r>
              <a:rPr lang="en-US" sz="30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 (nastąpiło to prawdopodobnie po 1921 r., a powodem miała być chęć nadania mu bardziej polskiego brzmienia, w miejsce rosyjskiego)</a:t>
            </a:r>
            <a:endParaRPr sz="30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83" name="Google Shape;183;p12"/>
          <p:cNvSpPr txBox="1"/>
          <p:nvPr/>
        </p:nvSpPr>
        <p:spPr>
          <a:xfrm>
            <a:off x="1786350" y="7730900"/>
            <a:ext cx="14715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Ciekawostka</a:t>
            </a:r>
            <a:endParaRPr b="1" sz="36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84" name="Google Shape;184;p12"/>
          <p:cNvSpPr/>
          <p:nvPr/>
        </p:nvSpPr>
        <p:spPr>
          <a:xfrm>
            <a:off x="454099" y="8004738"/>
            <a:ext cx="904408" cy="981113"/>
          </a:xfrm>
          <a:custGeom>
            <a:rect b="b" l="l" r="r" t="t"/>
            <a:pathLst>
              <a:path extrusionOk="0" h="981113" w="904408">
                <a:moveTo>
                  <a:pt x="0" y="0"/>
                </a:moveTo>
                <a:lnTo>
                  <a:pt x="904408" y="0"/>
                </a:lnTo>
                <a:lnTo>
                  <a:pt x="904408" y="981114"/>
                </a:lnTo>
                <a:lnTo>
                  <a:pt x="0" y="9811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  <mc:AlternateContent>
    <mc:Choice Requires="p14">
      <p:transition spd="slow" p14:dur="1000">
        <p14:flip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13"/>
          <p:cNvPicPr preferRelativeResize="0"/>
          <p:nvPr/>
        </p:nvPicPr>
        <p:blipFill rotWithShape="1">
          <a:blip r:embed="rId3">
            <a:alphaModFix/>
          </a:blip>
          <a:srcRect b="0" l="6247" r="6256" t="0"/>
          <a:stretch/>
        </p:blipFill>
        <p:spPr>
          <a:xfrm>
            <a:off x="0" y="469225"/>
            <a:ext cx="18288000" cy="9348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3"/>
          <p:cNvPicPr preferRelativeResize="0"/>
          <p:nvPr/>
        </p:nvPicPr>
        <p:blipFill rotWithShape="1">
          <a:blip r:embed="rId4">
            <a:alphaModFix/>
          </a:blip>
          <a:srcRect b="0" l="0" r="27166" t="0"/>
          <a:stretch/>
        </p:blipFill>
        <p:spPr>
          <a:xfrm>
            <a:off x="12765423" y="1275825"/>
            <a:ext cx="5522575" cy="2992451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13"/>
          <p:cNvSpPr txBox="1"/>
          <p:nvPr/>
        </p:nvSpPr>
        <p:spPr>
          <a:xfrm>
            <a:off x="1828150" y="798450"/>
            <a:ext cx="14639700" cy="2234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9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519">
                <a:latin typeface="Neucha"/>
                <a:ea typeface="Neucha"/>
                <a:cs typeface="Neucha"/>
                <a:sym typeface="Neucha"/>
              </a:rPr>
              <a:t>Specjalizacje</a:t>
            </a:r>
            <a:endParaRPr sz="1300"/>
          </a:p>
        </p:txBody>
      </p:sp>
      <p:sp>
        <p:nvSpPr>
          <p:cNvPr id="192" name="Google Shape;192;p13"/>
          <p:cNvSpPr txBox="1"/>
          <p:nvPr/>
        </p:nvSpPr>
        <p:spPr>
          <a:xfrm>
            <a:off x="473878" y="7139372"/>
            <a:ext cx="3150300" cy="262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latin typeface="Neucha"/>
                <a:ea typeface="Neucha"/>
                <a:cs typeface="Neucha"/>
                <a:sym typeface="Neucha"/>
              </a:rPr>
              <a:t>Teoria</a:t>
            </a:r>
            <a:endParaRPr b="1" sz="3000">
              <a:latin typeface="Neucha"/>
              <a:ea typeface="Neucha"/>
              <a:cs typeface="Neucha"/>
              <a:sym typeface="Neucha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latin typeface="Neucha"/>
                <a:ea typeface="Neucha"/>
                <a:cs typeface="Neucha"/>
                <a:sym typeface="Neucha"/>
              </a:rPr>
              <a:t>Mnogości</a:t>
            </a:r>
            <a:endParaRPr b="1" sz="3000">
              <a:latin typeface="Neucha"/>
              <a:ea typeface="Neucha"/>
              <a:cs typeface="Neucha"/>
              <a:sym typeface="Neucha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>
                <a:latin typeface="Neucha"/>
                <a:ea typeface="Neucha"/>
                <a:cs typeface="Neucha"/>
                <a:sym typeface="Neucha"/>
              </a:rPr>
              <a:t>Badanie zbiorów, zwłaszcza nieskończonych</a:t>
            </a:r>
            <a:endParaRPr sz="29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93" name="Google Shape;193;p13"/>
          <p:cNvSpPr txBox="1"/>
          <p:nvPr/>
        </p:nvSpPr>
        <p:spPr>
          <a:xfrm>
            <a:off x="4773525" y="7139375"/>
            <a:ext cx="4265700" cy="26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latin typeface="Neucha"/>
                <a:ea typeface="Neucha"/>
                <a:cs typeface="Neucha"/>
                <a:sym typeface="Neucha"/>
              </a:rPr>
              <a:t>Topologia</a:t>
            </a:r>
            <a:endParaRPr b="1" sz="3000">
              <a:latin typeface="Neucha"/>
              <a:ea typeface="Neucha"/>
              <a:cs typeface="Neucha"/>
              <a:sym typeface="Neucha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>
                <a:solidFill>
                  <a:srgbClr val="202122"/>
                </a:solidFill>
                <a:highlight>
                  <a:srgbClr val="FFFFFF"/>
                </a:highlight>
                <a:latin typeface="Neucha"/>
                <a:ea typeface="Neucha"/>
                <a:cs typeface="Neucha"/>
                <a:sym typeface="Neucha"/>
              </a:rPr>
              <a:t>Badanie przestrzeni, dla których można zdefiniować pojęcie przekształcenia ciągłego</a:t>
            </a:r>
            <a:endParaRPr b="1" sz="29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94" name="Google Shape;194;p13"/>
          <p:cNvSpPr txBox="1"/>
          <p:nvPr/>
        </p:nvSpPr>
        <p:spPr>
          <a:xfrm>
            <a:off x="9418075" y="7139375"/>
            <a:ext cx="4133400" cy="262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latin typeface="Neucha"/>
                <a:ea typeface="Neucha"/>
                <a:cs typeface="Neucha"/>
                <a:sym typeface="Neucha"/>
              </a:rPr>
              <a:t>Teoria</a:t>
            </a:r>
            <a:endParaRPr b="1" sz="3000">
              <a:latin typeface="Neucha"/>
              <a:ea typeface="Neucha"/>
              <a:cs typeface="Neucha"/>
              <a:sym typeface="Neucha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latin typeface="Neucha"/>
                <a:ea typeface="Neucha"/>
                <a:cs typeface="Neucha"/>
                <a:sym typeface="Neucha"/>
              </a:rPr>
              <a:t>Miary</a:t>
            </a:r>
            <a:endParaRPr b="1" sz="3000">
              <a:latin typeface="Neucha"/>
              <a:ea typeface="Neucha"/>
              <a:cs typeface="Neucha"/>
              <a:sym typeface="Neucha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>
                <a:solidFill>
                  <a:srgbClr val="202122"/>
                </a:solidFill>
                <a:highlight>
                  <a:srgbClr val="FFFFFF"/>
                </a:highlight>
                <a:latin typeface="Neucha"/>
                <a:ea typeface="Neucha"/>
                <a:cs typeface="Neucha"/>
                <a:sym typeface="Neucha"/>
              </a:rPr>
              <a:t>Badanie σ-algebry (przestrzeni mierzalnej), funkcji mierzalnych oraz całek</a:t>
            </a:r>
            <a:endParaRPr sz="29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95" name="Google Shape;195;p13"/>
          <p:cNvSpPr txBox="1"/>
          <p:nvPr/>
        </p:nvSpPr>
        <p:spPr>
          <a:xfrm>
            <a:off x="13930325" y="7139375"/>
            <a:ext cx="4265700" cy="262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latin typeface="Neucha"/>
                <a:ea typeface="Neucha"/>
                <a:cs typeface="Neucha"/>
                <a:sym typeface="Neucha"/>
              </a:rPr>
              <a:t>Teoria</a:t>
            </a:r>
            <a:endParaRPr b="1" sz="3000">
              <a:latin typeface="Neucha"/>
              <a:ea typeface="Neucha"/>
              <a:cs typeface="Neucha"/>
              <a:sym typeface="Neucha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latin typeface="Neucha"/>
                <a:ea typeface="Neucha"/>
                <a:cs typeface="Neucha"/>
                <a:sym typeface="Neucha"/>
              </a:rPr>
              <a:t>Grafów</a:t>
            </a:r>
            <a:endParaRPr b="1" sz="3000">
              <a:latin typeface="Neucha"/>
              <a:ea typeface="Neucha"/>
              <a:cs typeface="Neucha"/>
              <a:sym typeface="Neucha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>
                <a:solidFill>
                  <a:srgbClr val="202122"/>
                </a:solidFill>
                <a:highlight>
                  <a:srgbClr val="FFFFFF"/>
                </a:highlight>
                <a:latin typeface="Neucha"/>
                <a:ea typeface="Neucha"/>
                <a:cs typeface="Neucha"/>
                <a:sym typeface="Neucha"/>
              </a:rPr>
              <a:t>Badanie własności grafów. Algorytmy grafowe są także przedmiotem badań informatyki</a:t>
            </a:r>
            <a:endParaRPr sz="29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196" name="Google Shape;196;p13"/>
          <p:cNvSpPr/>
          <p:nvPr/>
        </p:nvSpPr>
        <p:spPr>
          <a:xfrm>
            <a:off x="470626" y="3429003"/>
            <a:ext cx="3611796" cy="3410683"/>
          </a:xfrm>
          <a:custGeom>
            <a:rect b="b" l="l" r="r" t="t"/>
            <a:pathLst>
              <a:path extrusionOk="0" h="1256237" w="1146602">
                <a:moveTo>
                  <a:pt x="0" y="0"/>
                </a:moveTo>
                <a:lnTo>
                  <a:pt x="1146602" y="0"/>
                </a:lnTo>
                <a:lnTo>
                  <a:pt x="1146602" y="1256237"/>
                </a:lnTo>
                <a:lnTo>
                  <a:pt x="0" y="12562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7" name="Google Shape;197;p13"/>
          <p:cNvSpPr/>
          <p:nvPr/>
        </p:nvSpPr>
        <p:spPr>
          <a:xfrm>
            <a:off x="5027976" y="3460691"/>
            <a:ext cx="3611796" cy="3410683"/>
          </a:xfrm>
          <a:custGeom>
            <a:rect b="b" l="l" r="r" t="t"/>
            <a:pathLst>
              <a:path extrusionOk="0" h="1256237" w="1146602">
                <a:moveTo>
                  <a:pt x="0" y="0"/>
                </a:moveTo>
                <a:lnTo>
                  <a:pt x="1146602" y="0"/>
                </a:lnTo>
                <a:lnTo>
                  <a:pt x="1146602" y="1256237"/>
                </a:lnTo>
                <a:lnTo>
                  <a:pt x="0" y="12562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8" name="Google Shape;198;p13"/>
          <p:cNvSpPr/>
          <p:nvPr/>
        </p:nvSpPr>
        <p:spPr>
          <a:xfrm>
            <a:off x="9585326" y="3460691"/>
            <a:ext cx="3611796" cy="3410683"/>
          </a:xfrm>
          <a:custGeom>
            <a:rect b="b" l="l" r="r" t="t"/>
            <a:pathLst>
              <a:path extrusionOk="0" h="1256237" w="1146602">
                <a:moveTo>
                  <a:pt x="0" y="0"/>
                </a:moveTo>
                <a:lnTo>
                  <a:pt x="1146602" y="0"/>
                </a:lnTo>
                <a:lnTo>
                  <a:pt x="1146602" y="1256237"/>
                </a:lnTo>
                <a:lnTo>
                  <a:pt x="0" y="12562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9" name="Google Shape;199;p13"/>
          <p:cNvSpPr/>
          <p:nvPr/>
        </p:nvSpPr>
        <p:spPr>
          <a:xfrm>
            <a:off x="14142663" y="3460703"/>
            <a:ext cx="3611796" cy="3410683"/>
          </a:xfrm>
          <a:custGeom>
            <a:rect b="b" l="l" r="r" t="t"/>
            <a:pathLst>
              <a:path extrusionOk="0" h="1256237" w="1146602">
                <a:moveTo>
                  <a:pt x="0" y="0"/>
                </a:moveTo>
                <a:lnTo>
                  <a:pt x="1146602" y="0"/>
                </a:lnTo>
                <a:lnTo>
                  <a:pt x="1146602" y="1256237"/>
                </a:lnTo>
                <a:lnTo>
                  <a:pt x="0" y="12562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200" name="Google Shape;20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0623" y="3867300"/>
            <a:ext cx="3611802" cy="2581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186199" y="3914712"/>
            <a:ext cx="1295350" cy="2487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757624" y="3807475"/>
            <a:ext cx="1644375" cy="270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4519813" y="4127725"/>
            <a:ext cx="2857500" cy="238125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13"/>
          <p:cNvSpPr/>
          <p:nvPr/>
        </p:nvSpPr>
        <p:spPr>
          <a:xfrm>
            <a:off x="2787902" y="1260198"/>
            <a:ext cx="1294511" cy="1311199"/>
          </a:xfrm>
          <a:custGeom>
            <a:rect b="b" l="l" r="r" t="t"/>
            <a:pathLst>
              <a:path extrusionOk="0" h="899622" w="888172">
                <a:moveTo>
                  <a:pt x="0" y="0"/>
                </a:moveTo>
                <a:lnTo>
                  <a:pt x="888172" y="0"/>
                </a:lnTo>
                <a:lnTo>
                  <a:pt x="888172" y="899622"/>
                </a:lnTo>
                <a:lnTo>
                  <a:pt x="0" y="89962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  <mc:AlternateContent>
    <mc:Choice Requires="p14">
      <p:transition spd="slow" p14:dur="1200">
        <p14:gallery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14"/>
          <p:cNvPicPr preferRelativeResize="0"/>
          <p:nvPr/>
        </p:nvPicPr>
        <p:blipFill rotWithShape="1">
          <a:blip r:embed="rId3">
            <a:alphaModFix/>
          </a:blip>
          <a:srcRect b="0" l="6247" r="6256" t="0"/>
          <a:stretch/>
        </p:blipFill>
        <p:spPr>
          <a:xfrm>
            <a:off x="0" y="469225"/>
            <a:ext cx="18288000" cy="93485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0" name="Google Shape;210;p14"/>
          <p:cNvGrpSpPr/>
          <p:nvPr/>
        </p:nvGrpSpPr>
        <p:grpSpPr>
          <a:xfrm>
            <a:off x="677402" y="3124561"/>
            <a:ext cx="4002578" cy="5867316"/>
            <a:chOff x="0" y="0"/>
            <a:chExt cx="5336771" cy="7823088"/>
          </a:xfrm>
        </p:grpSpPr>
        <p:sp>
          <p:nvSpPr>
            <p:cNvPr id="211" name="Google Shape;211;p14"/>
            <p:cNvSpPr/>
            <p:nvPr/>
          </p:nvSpPr>
          <p:spPr>
            <a:xfrm>
              <a:off x="0" y="0"/>
              <a:ext cx="5336771" cy="5486400"/>
            </a:xfrm>
            <a:custGeom>
              <a:rect b="b" l="l" r="r" t="t"/>
              <a:pathLst>
                <a:path extrusionOk="0" h="5486400" w="5336771">
                  <a:moveTo>
                    <a:pt x="0" y="0"/>
                  </a:moveTo>
                  <a:lnTo>
                    <a:pt x="5336771" y="0"/>
                  </a:lnTo>
                  <a:lnTo>
                    <a:pt x="5336771" y="5486400"/>
                  </a:lnTo>
                  <a:lnTo>
                    <a:pt x="0" y="54864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12" name="Google Shape;212;p14"/>
            <p:cNvSpPr/>
            <p:nvPr/>
          </p:nvSpPr>
          <p:spPr>
            <a:xfrm>
              <a:off x="0" y="4455298"/>
              <a:ext cx="5336771" cy="3367790"/>
            </a:xfrm>
            <a:custGeom>
              <a:rect b="b" l="l" r="r" t="t"/>
              <a:pathLst>
                <a:path extrusionOk="0" h="3367790" w="5336771">
                  <a:moveTo>
                    <a:pt x="0" y="0"/>
                  </a:moveTo>
                  <a:lnTo>
                    <a:pt x="5336771" y="0"/>
                  </a:lnTo>
                  <a:lnTo>
                    <a:pt x="5336771" y="3367791"/>
                  </a:lnTo>
                  <a:lnTo>
                    <a:pt x="0" y="3367791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-62903"/>
              </a:stretch>
            </a:blipFill>
            <a:ln>
              <a:noFill/>
            </a:ln>
          </p:spPr>
        </p:sp>
      </p:grpSp>
      <p:grpSp>
        <p:nvGrpSpPr>
          <p:cNvPr id="213" name="Google Shape;213;p14"/>
          <p:cNvGrpSpPr/>
          <p:nvPr/>
        </p:nvGrpSpPr>
        <p:grpSpPr>
          <a:xfrm>
            <a:off x="4987608" y="3124561"/>
            <a:ext cx="4002578" cy="5867316"/>
            <a:chOff x="0" y="0"/>
            <a:chExt cx="5336771" cy="7823088"/>
          </a:xfrm>
        </p:grpSpPr>
        <p:sp>
          <p:nvSpPr>
            <p:cNvPr id="214" name="Google Shape;214;p14"/>
            <p:cNvSpPr/>
            <p:nvPr/>
          </p:nvSpPr>
          <p:spPr>
            <a:xfrm>
              <a:off x="0" y="0"/>
              <a:ext cx="5336771" cy="5486400"/>
            </a:xfrm>
            <a:custGeom>
              <a:rect b="b" l="l" r="r" t="t"/>
              <a:pathLst>
                <a:path extrusionOk="0" h="5486400" w="5336771">
                  <a:moveTo>
                    <a:pt x="0" y="0"/>
                  </a:moveTo>
                  <a:lnTo>
                    <a:pt x="5336771" y="0"/>
                  </a:lnTo>
                  <a:lnTo>
                    <a:pt x="5336771" y="5486400"/>
                  </a:lnTo>
                  <a:lnTo>
                    <a:pt x="0" y="54864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15" name="Google Shape;215;p14"/>
            <p:cNvSpPr/>
            <p:nvPr/>
          </p:nvSpPr>
          <p:spPr>
            <a:xfrm>
              <a:off x="0" y="4455298"/>
              <a:ext cx="5336771" cy="3367790"/>
            </a:xfrm>
            <a:custGeom>
              <a:rect b="b" l="l" r="r" t="t"/>
              <a:pathLst>
                <a:path extrusionOk="0" h="3367790" w="5336771">
                  <a:moveTo>
                    <a:pt x="0" y="0"/>
                  </a:moveTo>
                  <a:lnTo>
                    <a:pt x="5336771" y="0"/>
                  </a:lnTo>
                  <a:lnTo>
                    <a:pt x="5336771" y="3367791"/>
                  </a:lnTo>
                  <a:lnTo>
                    <a:pt x="0" y="3367791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0" r="0" t="-62903"/>
              </a:stretch>
            </a:blipFill>
            <a:ln>
              <a:noFill/>
            </a:ln>
          </p:spPr>
        </p:sp>
      </p:grpSp>
      <p:grpSp>
        <p:nvGrpSpPr>
          <p:cNvPr id="216" name="Google Shape;216;p14"/>
          <p:cNvGrpSpPr/>
          <p:nvPr/>
        </p:nvGrpSpPr>
        <p:grpSpPr>
          <a:xfrm>
            <a:off x="13608045" y="3215374"/>
            <a:ext cx="4002578" cy="5867316"/>
            <a:chOff x="0" y="0"/>
            <a:chExt cx="5336771" cy="7823088"/>
          </a:xfrm>
        </p:grpSpPr>
        <p:sp>
          <p:nvSpPr>
            <p:cNvPr id="217" name="Google Shape;217;p14"/>
            <p:cNvSpPr/>
            <p:nvPr/>
          </p:nvSpPr>
          <p:spPr>
            <a:xfrm>
              <a:off x="0" y="0"/>
              <a:ext cx="5336771" cy="5486400"/>
            </a:xfrm>
            <a:custGeom>
              <a:rect b="b" l="l" r="r" t="t"/>
              <a:pathLst>
                <a:path extrusionOk="0" h="5486400" w="5336771">
                  <a:moveTo>
                    <a:pt x="0" y="0"/>
                  </a:moveTo>
                  <a:lnTo>
                    <a:pt x="5336771" y="0"/>
                  </a:lnTo>
                  <a:lnTo>
                    <a:pt x="5336771" y="5486400"/>
                  </a:lnTo>
                  <a:lnTo>
                    <a:pt x="0" y="54864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18" name="Google Shape;218;p14"/>
            <p:cNvSpPr/>
            <p:nvPr/>
          </p:nvSpPr>
          <p:spPr>
            <a:xfrm>
              <a:off x="0" y="4455298"/>
              <a:ext cx="5336771" cy="3367790"/>
            </a:xfrm>
            <a:custGeom>
              <a:rect b="b" l="l" r="r" t="t"/>
              <a:pathLst>
                <a:path extrusionOk="0" h="3367790" w="5336771">
                  <a:moveTo>
                    <a:pt x="0" y="0"/>
                  </a:moveTo>
                  <a:lnTo>
                    <a:pt x="5336771" y="0"/>
                  </a:lnTo>
                  <a:lnTo>
                    <a:pt x="5336771" y="3367791"/>
                  </a:lnTo>
                  <a:lnTo>
                    <a:pt x="0" y="3367791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0" r="0" t="-62903"/>
              </a:stretch>
            </a:blipFill>
            <a:ln>
              <a:noFill/>
            </a:ln>
          </p:spPr>
        </p:sp>
      </p:grpSp>
      <p:sp>
        <p:nvSpPr>
          <p:cNvPr id="219" name="Google Shape;219;p14"/>
          <p:cNvSpPr txBox="1"/>
          <p:nvPr/>
        </p:nvSpPr>
        <p:spPr>
          <a:xfrm>
            <a:off x="240489" y="649888"/>
            <a:ext cx="17807100" cy="20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9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999">
                <a:latin typeface="Neucha"/>
                <a:ea typeface="Neucha"/>
                <a:cs typeface="Neucha"/>
                <a:sym typeface="Neucha"/>
              </a:rPr>
              <a:t>Najważniejsze odkrycia</a:t>
            </a:r>
            <a:endParaRPr/>
          </a:p>
        </p:txBody>
      </p:sp>
      <p:grpSp>
        <p:nvGrpSpPr>
          <p:cNvPr id="220" name="Google Shape;220;p14"/>
          <p:cNvGrpSpPr/>
          <p:nvPr/>
        </p:nvGrpSpPr>
        <p:grpSpPr>
          <a:xfrm>
            <a:off x="9297814" y="3124561"/>
            <a:ext cx="4002578" cy="5867316"/>
            <a:chOff x="0" y="0"/>
            <a:chExt cx="5336771" cy="7823088"/>
          </a:xfrm>
        </p:grpSpPr>
        <p:sp>
          <p:nvSpPr>
            <p:cNvPr id="221" name="Google Shape;221;p14"/>
            <p:cNvSpPr/>
            <p:nvPr/>
          </p:nvSpPr>
          <p:spPr>
            <a:xfrm>
              <a:off x="0" y="0"/>
              <a:ext cx="5336771" cy="5486400"/>
            </a:xfrm>
            <a:custGeom>
              <a:rect b="b" l="l" r="r" t="t"/>
              <a:pathLst>
                <a:path extrusionOk="0" h="5486400" w="5336771">
                  <a:moveTo>
                    <a:pt x="0" y="0"/>
                  </a:moveTo>
                  <a:lnTo>
                    <a:pt x="5336771" y="0"/>
                  </a:lnTo>
                  <a:lnTo>
                    <a:pt x="5336771" y="5486400"/>
                  </a:lnTo>
                  <a:lnTo>
                    <a:pt x="0" y="54864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22" name="Google Shape;222;p14"/>
            <p:cNvSpPr/>
            <p:nvPr/>
          </p:nvSpPr>
          <p:spPr>
            <a:xfrm>
              <a:off x="0" y="4455298"/>
              <a:ext cx="5336771" cy="3367790"/>
            </a:xfrm>
            <a:custGeom>
              <a:rect b="b" l="l" r="r" t="t"/>
              <a:pathLst>
                <a:path extrusionOk="0" h="3367790" w="5336771">
                  <a:moveTo>
                    <a:pt x="0" y="0"/>
                  </a:moveTo>
                  <a:lnTo>
                    <a:pt x="5336771" y="0"/>
                  </a:lnTo>
                  <a:lnTo>
                    <a:pt x="5336771" y="3367791"/>
                  </a:lnTo>
                  <a:lnTo>
                    <a:pt x="0" y="3367791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-62908"/>
              </a:stretch>
            </a:blipFill>
            <a:ln>
              <a:noFill/>
            </a:ln>
          </p:spPr>
        </p:sp>
      </p:grpSp>
      <p:sp>
        <p:nvSpPr>
          <p:cNvPr id="223" name="Google Shape;223;p14"/>
          <p:cNvSpPr txBox="1"/>
          <p:nvPr/>
        </p:nvSpPr>
        <p:spPr>
          <a:xfrm>
            <a:off x="1344288" y="3723075"/>
            <a:ext cx="2668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latin typeface="Neucha"/>
                <a:ea typeface="Neucha"/>
                <a:cs typeface="Neucha"/>
                <a:sym typeface="Neucha"/>
              </a:rPr>
              <a:t>Teoria Mnogości</a:t>
            </a:r>
            <a:endParaRPr b="1" sz="28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24" name="Google Shape;224;p14"/>
          <p:cNvSpPr txBox="1"/>
          <p:nvPr/>
        </p:nvSpPr>
        <p:spPr>
          <a:xfrm>
            <a:off x="5725153" y="3723080"/>
            <a:ext cx="2527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Topologia</a:t>
            </a:r>
            <a:endParaRPr b="1" sz="28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25" name="Google Shape;225;p14"/>
          <p:cNvSpPr txBox="1"/>
          <p:nvPr/>
        </p:nvSpPr>
        <p:spPr>
          <a:xfrm>
            <a:off x="9734025" y="3723080"/>
            <a:ext cx="3130200" cy="9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Teoria</a:t>
            </a:r>
            <a:endParaRPr b="1" sz="28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Miary</a:t>
            </a:r>
            <a:endParaRPr b="1" sz="28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26" name="Google Shape;226;p14"/>
          <p:cNvSpPr txBox="1"/>
          <p:nvPr/>
        </p:nvSpPr>
        <p:spPr>
          <a:xfrm>
            <a:off x="13959331" y="3723080"/>
            <a:ext cx="3300000" cy="9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Teoria</a:t>
            </a:r>
            <a:endParaRPr b="1" sz="28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Grafów</a:t>
            </a:r>
            <a:endParaRPr b="1" sz="2800">
              <a:solidFill>
                <a:srgbClr val="FFFFFF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27" name="Google Shape;227;p14"/>
          <p:cNvSpPr txBox="1"/>
          <p:nvPr/>
        </p:nvSpPr>
        <p:spPr>
          <a:xfrm>
            <a:off x="863063" y="4806975"/>
            <a:ext cx="3631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810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eucha"/>
              <a:buChar char="●"/>
            </a:pPr>
            <a:r>
              <a:rPr b="1" lang="en-US" sz="2400">
                <a:latin typeface="Neucha"/>
                <a:ea typeface="Neucha"/>
                <a:cs typeface="Neucha"/>
                <a:sym typeface="Neucha"/>
              </a:rPr>
              <a:t>Lemat Kuratowskiego-Zorna</a:t>
            </a:r>
            <a:endParaRPr b="1" sz="2400">
              <a:latin typeface="Neucha"/>
              <a:ea typeface="Neucha"/>
              <a:cs typeface="Neucha"/>
              <a:sym typeface="Neucha"/>
            </a:endParaRPr>
          </a:p>
          <a:p>
            <a:pPr indent="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latin typeface="Neucha"/>
              <a:ea typeface="Neucha"/>
              <a:cs typeface="Neucha"/>
              <a:sym typeface="Neucha"/>
            </a:endParaRPr>
          </a:p>
          <a:p>
            <a:pPr indent="-3810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eucha"/>
              <a:buChar char="●"/>
            </a:pPr>
            <a:r>
              <a:rPr b="1" lang="en-US" sz="2400">
                <a:latin typeface="Neucha"/>
                <a:ea typeface="Neucha"/>
                <a:cs typeface="Neucha"/>
                <a:sym typeface="Neucha"/>
              </a:rPr>
              <a:t>Algorytm Tarskiego-Kuratowskiego</a:t>
            </a:r>
            <a:endParaRPr b="1" sz="2400">
              <a:latin typeface="Neucha"/>
              <a:ea typeface="Neucha"/>
              <a:cs typeface="Neucha"/>
              <a:sym typeface="Neucha"/>
            </a:endParaRPr>
          </a:p>
          <a:p>
            <a:pPr indent="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latin typeface="Neucha"/>
              <a:ea typeface="Neucha"/>
              <a:cs typeface="Neucha"/>
              <a:sym typeface="Neucha"/>
            </a:endParaRPr>
          </a:p>
          <a:p>
            <a:pPr indent="-3810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eucha"/>
              <a:buChar char="●"/>
            </a:pPr>
            <a:r>
              <a:rPr b="1" lang="en-US" sz="2400">
                <a:latin typeface="Neucha"/>
                <a:ea typeface="Neucha"/>
                <a:cs typeface="Neucha"/>
                <a:sym typeface="Neucha"/>
              </a:rPr>
              <a:t>Dowód twierdzenia o selektorach</a:t>
            </a:r>
            <a:endParaRPr b="1" sz="24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28" name="Google Shape;228;p14"/>
          <p:cNvSpPr txBox="1"/>
          <p:nvPr/>
        </p:nvSpPr>
        <p:spPr>
          <a:xfrm>
            <a:off x="5080450" y="4671375"/>
            <a:ext cx="3631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810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eucha"/>
              <a:buChar char="●"/>
            </a:pPr>
            <a:r>
              <a:rPr b="1" lang="en-US" sz="2400">
                <a:latin typeface="Neucha"/>
                <a:ea typeface="Neucha"/>
                <a:cs typeface="Neucha"/>
                <a:sym typeface="Neucha"/>
              </a:rPr>
              <a:t>Miotełka Knastera-Kuratowskiego</a:t>
            </a:r>
            <a:endParaRPr b="1" sz="2400">
              <a:latin typeface="Neucha"/>
              <a:ea typeface="Neucha"/>
              <a:cs typeface="Neucha"/>
              <a:sym typeface="Neucha"/>
            </a:endParaRPr>
          </a:p>
          <a:p>
            <a:pPr indent="-381000" lvl="0" marL="4572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eucha"/>
              <a:buChar char="●"/>
            </a:pPr>
            <a:r>
              <a:rPr b="1" lang="en-US" sz="2400">
                <a:latin typeface="Neucha"/>
                <a:ea typeface="Neucha"/>
                <a:cs typeface="Neucha"/>
                <a:sym typeface="Neucha"/>
              </a:rPr>
              <a:t>Aksjomat Kuratowskiego</a:t>
            </a:r>
            <a:endParaRPr b="1" sz="2400">
              <a:latin typeface="Neucha"/>
              <a:ea typeface="Neucha"/>
              <a:cs typeface="Neucha"/>
              <a:sym typeface="Neucha"/>
            </a:endParaRPr>
          </a:p>
          <a:p>
            <a:pPr indent="-381000" lvl="0" marL="4572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eucha"/>
              <a:buChar char="●"/>
            </a:pPr>
            <a:r>
              <a:rPr b="1" lang="en-US" sz="2400">
                <a:latin typeface="Neucha"/>
                <a:ea typeface="Neucha"/>
                <a:cs typeface="Neucha"/>
                <a:sym typeface="Neucha"/>
              </a:rPr>
              <a:t>Twierdzenie Kuratowskiego-Ulama</a:t>
            </a:r>
            <a:endParaRPr b="1" sz="2400">
              <a:latin typeface="Neucha"/>
              <a:ea typeface="Neucha"/>
              <a:cs typeface="Neucha"/>
              <a:sym typeface="Neucha"/>
            </a:endParaRPr>
          </a:p>
          <a:p>
            <a:pPr indent="-3810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eucha"/>
              <a:buChar char="●"/>
            </a:pPr>
            <a:r>
              <a:rPr b="1" lang="en-US" sz="2400">
                <a:latin typeface="Neucha"/>
                <a:ea typeface="Neucha"/>
                <a:cs typeface="Neucha"/>
                <a:sym typeface="Neucha"/>
              </a:rPr>
              <a:t>Wiele pojęć i własności z zakresu continuum</a:t>
            </a:r>
            <a:endParaRPr b="1" sz="24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29" name="Google Shape;229;p14"/>
          <p:cNvSpPr txBox="1"/>
          <p:nvPr/>
        </p:nvSpPr>
        <p:spPr>
          <a:xfrm>
            <a:off x="9483500" y="4806963"/>
            <a:ext cx="3631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810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eucha"/>
              <a:buChar char="●"/>
            </a:pPr>
            <a:r>
              <a:rPr b="1" lang="en-US" sz="2400">
                <a:latin typeface="Neucha"/>
                <a:ea typeface="Neucha"/>
                <a:cs typeface="Neucha"/>
                <a:sym typeface="Neucha"/>
              </a:rPr>
              <a:t>Praca z von Neumannem na temat tzw. powierzchni Lebesgue’a</a:t>
            </a:r>
            <a:endParaRPr b="1" sz="2400">
              <a:latin typeface="Neucha"/>
              <a:ea typeface="Neucha"/>
              <a:cs typeface="Neucha"/>
              <a:sym typeface="Neucha"/>
            </a:endParaRPr>
          </a:p>
          <a:p>
            <a:pPr indent="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latin typeface="Neucha"/>
              <a:ea typeface="Neucha"/>
              <a:cs typeface="Neucha"/>
              <a:sym typeface="Neucha"/>
            </a:endParaRPr>
          </a:p>
          <a:p>
            <a:pPr indent="-3810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eucha"/>
              <a:buChar char="●"/>
            </a:pPr>
            <a:r>
              <a:rPr b="1" lang="en-US" sz="2400">
                <a:latin typeface="Neucha"/>
                <a:ea typeface="Neucha"/>
                <a:cs typeface="Neucha"/>
                <a:sym typeface="Neucha"/>
              </a:rPr>
              <a:t>Rozwiązanie wraz z S.Banachem tzw. ogólnego zagadnienia miary</a:t>
            </a:r>
            <a:endParaRPr b="1" sz="24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30" name="Google Shape;230;p14"/>
          <p:cNvSpPr txBox="1"/>
          <p:nvPr/>
        </p:nvSpPr>
        <p:spPr>
          <a:xfrm>
            <a:off x="13886575" y="4973725"/>
            <a:ext cx="3631200" cy="8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810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400"/>
              <a:buFont typeface="Neucha"/>
              <a:buChar char="●"/>
            </a:pPr>
            <a:r>
              <a:rPr b="1" lang="en-US" sz="2400">
                <a:latin typeface="Neucha"/>
                <a:ea typeface="Neucha"/>
                <a:cs typeface="Neucha"/>
                <a:sym typeface="Neucha"/>
              </a:rPr>
              <a:t>Twierdzenie o grafach nieplanarnych</a:t>
            </a:r>
            <a:endParaRPr b="1" sz="24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31" name="Google Shape;231;p14"/>
          <p:cNvSpPr/>
          <p:nvPr/>
        </p:nvSpPr>
        <p:spPr>
          <a:xfrm>
            <a:off x="863074" y="1159838"/>
            <a:ext cx="904408" cy="981113"/>
          </a:xfrm>
          <a:custGeom>
            <a:rect b="b" l="l" r="r" t="t"/>
            <a:pathLst>
              <a:path extrusionOk="0" h="981113" w="904408">
                <a:moveTo>
                  <a:pt x="0" y="0"/>
                </a:moveTo>
                <a:lnTo>
                  <a:pt x="904408" y="0"/>
                </a:lnTo>
                <a:lnTo>
                  <a:pt x="904408" y="981114"/>
                </a:lnTo>
                <a:lnTo>
                  <a:pt x="0" y="9811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15"/>
          <p:cNvPicPr preferRelativeResize="0"/>
          <p:nvPr/>
        </p:nvPicPr>
        <p:blipFill rotWithShape="1">
          <a:blip r:embed="rId3">
            <a:alphaModFix/>
          </a:blip>
          <a:srcRect b="0" l="6247" r="6256" t="0"/>
          <a:stretch/>
        </p:blipFill>
        <p:spPr>
          <a:xfrm>
            <a:off x="138650" y="380063"/>
            <a:ext cx="18288000" cy="9348549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15"/>
          <p:cNvSpPr/>
          <p:nvPr/>
        </p:nvSpPr>
        <p:spPr>
          <a:xfrm>
            <a:off x="4638438" y="2037538"/>
            <a:ext cx="4526401" cy="6849121"/>
          </a:xfrm>
          <a:custGeom>
            <a:rect b="b" l="l" r="r" t="t"/>
            <a:pathLst>
              <a:path extrusionOk="0" h="6617508" w="5029334">
                <a:moveTo>
                  <a:pt x="0" y="0"/>
                </a:moveTo>
                <a:lnTo>
                  <a:pt x="5029333" y="0"/>
                </a:lnTo>
                <a:lnTo>
                  <a:pt x="5029333" y="6617508"/>
                </a:lnTo>
                <a:lnTo>
                  <a:pt x="0" y="66175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-25525"/>
            </a:stretch>
          </a:blipFill>
          <a:ln>
            <a:noFill/>
          </a:ln>
        </p:spPr>
      </p:sp>
      <p:sp>
        <p:nvSpPr>
          <p:cNvPr id="238" name="Google Shape;238;p15"/>
          <p:cNvSpPr/>
          <p:nvPr/>
        </p:nvSpPr>
        <p:spPr>
          <a:xfrm>
            <a:off x="13928425" y="2037538"/>
            <a:ext cx="4388094" cy="6849121"/>
          </a:xfrm>
          <a:custGeom>
            <a:rect b="b" l="l" r="r" t="t"/>
            <a:pathLst>
              <a:path extrusionOk="0" h="6617508" w="5029334">
                <a:moveTo>
                  <a:pt x="0" y="0"/>
                </a:moveTo>
                <a:lnTo>
                  <a:pt x="5029333" y="0"/>
                </a:lnTo>
                <a:lnTo>
                  <a:pt x="5029333" y="6617508"/>
                </a:lnTo>
                <a:lnTo>
                  <a:pt x="0" y="66175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-25525"/>
            </a:stretch>
          </a:blipFill>
          <a:ln>
            <a:noFill/>
          </a:ln>
        </p:spPr>
      </p:sp>
      <p:sp>
        <p:nvSpPr>
          <p:cNvPr id="239" name="Google Shape;239;p15"/>
          <p:cNvSpPr/>
          <p:nvPr/>
        </p:nvSpPr>
        <p:spPr>
          <a:xfrm>
            <a:off x="890800" y="2328400"/>
            <a:ext cx="2535216" cy="571807"/>
          </a:xfrm>
          <a:custGeom>
            <a:rect b="b" l="l" r="r" t="t"/>
            <a:pathLst>
              <a:path extrusionOk="0" h="775331" w="3027124">
                <a:moveTo>
                  <a:pt x="0" y="0"/>
                </a:moveTo>
                <a:lnTo>
                  <a:pt x="3027124" y="0"/>
                </a:lnTo>
                <a:lnTo>
                  <a:pt x="3027124" y="775332"/>
                </a:lnTo>
                <a:lnTo>
                  <a:pt x="0" y="77533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0" name="Google Shape;240;p15"/>
          <p:cNvSpPr txBox="1"/>
          <p:nvPr/>
        </p:nvSpPr>
        <p:spPr>
          <a:xfrm>
            <a:off x="4138275" y="380075"/>
            <a:ext cx="11211600" cy="14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8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95">
                <a:latin typeface="Neucha"/>
                <a:ea typeface="Neucha"/>
                <a:cs typeface="Neucha"/>
                <a:sym typeface="Neucha"/>
              </a:rPr>
              <a:t>Sukcesy i Osiągnięcia</a:t>
            </a:r>
            <a:endParaRPr/>
          </a:p>
        </p:txBody>
      </p:sp>
      <p:sp>
        <p:nvSpPr>
          <p:cNvPr id="241" name="Google Shape;241;p15"/>
          <p:cNvSpPr/>
          <p:nvPr/>
        </p:nvSpPr>
        <p:spPr>
          <a:xfrm>
            <a:off x="9302288" y="2037538"/>
            <a:ext cx="4488681" cy="6849121"/>
          </a:xfrm>
          <a:custGeom>
            <a:rect b="b" l="l" r="r" t="t"/>
            <a:pathLst>
              <a:path extrusionOk="0" h="6617508" w="5029334">
                <a:moveTo>
                  <a:pt x="0" y="0"/>
                </a:moveTo>
                <a:lnTo>
                  <a:pt x="5029333" y="0"/>
                </a:lnTo>
                <a:lnTo>
                  <a:pt x="5029333" y="6617508"/>
                </a:lnTo>
                <a:lnTo>
                  <a:pt x="0" y="66175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-25528"/>
            </a:stretch>
          </a:blipFill>
          <a:ln>
            <a:noFill/>
          </a:ln>
        </p:spPr>
      </p:sp>
      <p:sp>
        <p:nvSpPr>
          <p:cNvPr id="242" name="Google Shape;242;p15"/>
          <p:cNvSpPr/>
          <p:nvPr/>
        </p:nvSpPr>
        <p:spPr>
          <a:xfrm>
            <a:off x="-12" y="2004450"/>
            <a:ext cx="4526401" cy="6915296"/>
          </a:xfrm>
          <a:custGeom>
            <a:rect b="b" l="l" r="r" t="t"/>
            <a:pathLst>
              <a:path extrusionOk="0" h="6617508" w="5029334">
                <a:moveTo>
                  <a:pt x="0" y="0"/>
                </a:moveTo>
                <a:lnTo>
                  <a:pt x="5029333" y="0"/>
                </a:lnTo>
                <a:lnTo>
                  <a:pt x="5029333" y="6617508"/>
                </a:lnTo>
                <a:lnTo>
                  <a:pt x="0" y="66175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-25528"/>
            </a:stretch>
          </a:blipFill>
          <a:ln>
            <a:noFill/>
          </a:ln>
        </p:spPr>
      </p:sp>
      <p:sp>
        <p:nvSpPr>
          <p:cNvPr id="243" name="Google Shape;243;p15"/>
          <p:cNvSpPr txBox="1"/>
          <p:nvPr/>
        </p:nvSpPr>
        <p:spPr>
          <a:xfrm>
            <a:off x="11069625" y="8870538"/>
            <a:ext cx="4124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Teoria miary</a:t>
            </a:r>
            <a:endParaRPr b="1" sz="28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44" name="Google Shape;244;p15"/>
          <p:cNvSpPr txBox="1"/>
          <p:nvPr/>
        </p:nvSpPr>
        <p:spPr>
          <a:xfrm>
            <a:off x="14324375" y="1635263"/>
            <a:ext cx="4212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Teoria Grafów</a:t>
            </a:r>
            <a:endParaRPr b="1" sz="2800">
              <a:solidFill>
                <a:srgbClr val="FFFFFF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45" name="Google Shape;245;p15"/>
          <p:cNvSpPr txBox="1"/>
          <p:nvPr/>
        </p:nvSpPr>
        <p:spPr>
          <a:xfrm>
            <a:off x="606050" y="2406138"/>
            <a:ext cx="4124100" cy="66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Jest twórcą definicji pary uporządkowanej</a:t>
            </a:r>
            <a:endParaRPr sz="23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(a,b)={{a},{a,b}}</a:t>
            </a:r>
            <a:endParaRPr sz="23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Pokazał, że z jednego zbioru, stosując domknięcie i dopełnienie, można otrzymać maksymalnie 14 różnych zbiorów.</a:t>
            </a:r>
            <a:endParaRPr sz="23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Opracował narzędzia używane później w teorii miary i topologii.</a:t>
            </a:r>
            <a:endParaRPr sz="23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Zbudował pojęcia relacji i funkcji czysto na bazie teorii zbiorów (podstawa współczesnej matematyki i informatyki).</a:t>
            </a:r>
            <a:endParaRPr sz="23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3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46" name="Google Shape;246;p15"/>
          <p:cNvSpPr/>
          <p:nvPr/>
        </p:nvSpPr>
        <p:spPr>
          <a:xfrm>
            <a:off x="214475" y="2626588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7" name="Google Shape;247;p15"/>
          <p:cNvSpPr/>
          <p:nvPr/>
        </p:nvSpPr>
        <p:spPr>
          <a:xfrm>
            <a:off x="214475" y="5910538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8" name="Google Shape;248;p15"/>
          <p:cNvSpPr/>
          <p:nvPr/>
        </p:nvSpPr>
        <p:spPr>
          <a:xfrm>
            <a:off x="214475" y="6845938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9" name="Google Shape;249;p15"/>
          <p:cNvSpPr txBox="1"/>
          <p:nvPr/>
        </p:nvSpPr>
        <p:spPr>
          <a:xfrm>
            <a:off x="5454749" y="2315550"/>
            <a:ext cx="3452700" cy="629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300">
                <a:latin typeface="Neucha"/>
                <a:ea typeface="Neucha"/>
                <a:cs typeface="Neucha"/>
                <a:sym typeface="Neucha"/>
              </a:rPr>
              <a:t>Zdefiniował aksjomaty domknięcia zbioru, stosowane dziś w każdej dziedzinie topologii.</a:t>
            </a:r>
            <a:endParaRPr sz="2300"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300">
                <a:latin typeface="Neucha"/>
                <a:ea typeface="Neucha"/>
                <a:cs typeface="Neucha"/>
                <a:sym typeface="Neucha"/>
              </a:rPr>
              <a:t>Wkład w teorię kontinuów, struktury przestrzeni oraz badania nad ich rozłącznością i spójnością.</a:t>
            </a:r>
            <a:endParaRPr sz="2300"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300">
                <a:latin typeface="Neucha"/>
                <a:ea typeface="Neucha"/>
                <a:cs typeface="Neucha"/>
                <a:sym typeface="Neucha"/>
              </a:rPr>
              <a:t>Uporządkował kluczowe definicje, które stały się standardem w topologii.</a:t>
            </a:r>
            <a:endParaRPr sz="2300"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300">
                <a:latin typeface="Neucha"/>
                <a:ea typeface="Neucha"/>
                <a:cs typeface="Neucha"/>
                <a:sym typeface="Neucha"/>
              </a:rPr>
              <a:t>Jego książki ukształtowały pokolenia matematyków na całym świecie.</a:t>
            </a:r>
            <a:endParaRPr sz="23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50" name="Google Shape;250;p15"/>
          <p:cNvSpPr/>
          <p:nvPr/>
        </p:nvSpPr>
        <p:spPr>
          <a:xfrm>
            <a:off x="214475" y="4129163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1" name="Google Shape;251;p15"/>
          <p:cNvSpPr/>
          <p:nvPr/>
        </p:nvSpPr>
        <p:spPr>
          <a:xfrm>
            <a:off x="5063175" y="2411513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2" name="Google Shape;252;p15"/>
          <p:cNvSpPr/>
          <p:nvPr/>
        </p:nvSpPr>
        <p:spPr>
          <a:xfrm>
            <a:off x="5063175" y="4191050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3" name="Google Shape;253;p15"/>
          <p:cNvSpPr/>
          <p:nvPr/>
        </p:nvSpPr>
        <p:spPr>
          <a:xfrm>
            <a:off x="5063175" y="5970563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4" name="Google Shape;254;p15"/>
          <p:cNvSpPr/>
          <p:nvPr/>
        </p:nvSpPr>
        <p:spPr>
          <a:xfrm>
            <a:off x="5063175" y="7251513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5" name="Google Shape;255;p15"/>
          <p:cNvSpPr txBox="1"/>
          <p:nvPr/>
        </p:nvSpPr>
        <p:spPr>
          <a:xfrm>
            <a:off x="9782188" y="2139450"/>
            <a:ext cx="4212000" cy="71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Uporządkował pojęcia dotyczące zbiorów borelowskich i ich własności fundament nowoczesnej teorii miary.</a:t>
            </a:r>
            <a:endParaRPr sz="22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Wprowadził narzędzia i koncepcje opisujące zależność między strukturą topologiczną a mierzalnością.</a:t>
            </a:r>
            <a:endParaRPr sz="22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Jego prace stały się podstawą późniejszych badań z teorii miary, analizy funkcjonalnej i probabilistyki.</a:t>
            </a:r>
            <a:endParaRPr sz="22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Wychował i inspirował wielu wybitnych matematyków zajmujących się miarą, topologią i analizą.</a:t>
            </a:r>
            <a:endParaRPr sz="22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Jego wyniki są cytowane na całym świecie, a stosowane koncepcje są używane w badaniach do dzisiaj.</a:t>
            </a:r>
            <a:endParaRPr sz="22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56" name="Google Shape;256;p15"/>
          <p:cNvSpPr/>
          <p:nvPr/>
        </p:nvSpPr>
        <p:spPr>
          <a:xfrm>
            <a:off x="9440763" y="2139450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7" name="Google Shape;257;p15"/>
          <p:cNvSpPr/>
          <p:nvPr/>
        </p:nvSpPr>
        <p:spPr>
          <a:xfrm>
            <a:off x="9373188" y="3495500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8" name="Google Shape;258;p15"/>
          <p:cNvSpPr/>
          <p:nvPr/>
        </p:nvSpPr>
        <p:spPr>
          <a:xfrm>
            <a:off x="9440763" y="4851550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9" name="Google Shape;259;p15"/>
          <p:cNvSpPr/>
          <p:nvPr/>
        </p:nvSpPr>
        <p:spPr>
          <a:xfrm>
            <a:off x="9440763" y="6207600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0" name="Google Shape;260;p15"/>
          <p:cNvSpPr/>
          <p:nvPr/>
        </p:nvSpPr>
        <p:spPr>
          <a:xfrm>
            <a:off x="9440763" y="7563650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1" name="Google Shape;261;p15"/>
          <p:cNvSpPr txBox="1"/>
          <p:nvPr/>
        </p:nvSpPr>
        <p:spPr>
          <a:xfrm>
            <a:off x="14319975" y="1972050"/>
            <a:ext cx="4020600" cy="74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Udowodnił, że graf jest planarny wtedy i tylko wtedy, gdy nie zawiera podgrafu homeomorficznego do:</a:t>
            </a:r>
            <a:endParaRPr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K₅ (grafu pełnego na 5 wierzchołkach),</a:t>
            </a:r>
            <a:endParaRPr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K₃,₃ (pełnego grafu dwudzielnego 3×3).</a:t>
            </a:r>
            <a:endParaRPr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Zdefiniował i zastosował ideę „rozciągania” i „kurczenia” grafów bez zmiany ich własności topologicznych.</a:t>
            </a:r>
            <a:endParaRPr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Jego prace są fundamentem algorytmów sprawdzania planarności używanych m.in. w:</a:t>
            </a:r>
            <a:endParaRPr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projektowaniu sieci,</a:t>
            </a:r>
            <a:endParaRPr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układach scalonych,</a:t>
            </a:r>
            <a:endParaRPr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grafice komputerowej,</a:t>
            </a:r>
            <a:endParaRPr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analizie struktur danych.</a:t>
            </a:r>
            <a:endParaRPr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62" name="Google Shape;262;p15"/>
          <p:cNvSpPr/>
          <p:nvPr/>
        </p:nvSpPr>
        <p:spPr>
          <a:xfrm>
            <a:off x="13994188" y="1991075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3" name="Google Shape;263;p15"/>
          <p:cNvSpPr/>
          <p:nvPr/>
        </p:nvSpPr>
        <p:spPr>
          <a:xfrm>
            <a:off x="13994188" y="4418500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4" name="Google Shape;264;p15"/>
          <p:cNvSpPr/>
          <p:nvPr/>
        </p:nvSpPr>
        <p:spPr>
          <a:xfrm>
            <a:off x="13994188" y="5598950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5" name="Google Shape;265;p15"/>
          <p:cNvSpPr/>
          <p:nvPr/>
        </p:nvSpPr>
        <p:spPr>
          <a:xfrm>
            <a:off x="13994188" y="6779388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6" name="Google Shape;266;p15"/>
          <p:cNvSpPr/>
          <p:nvPr/>
        </p:nvSpPr>
        <p:spPr>
          <a:xfrm>
            <a:off x="13994188" y="7352338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7" name="Google Shape;267;p15"/>
          <p:cNvSpPr/>
          <p:nvPr/>
        </p:nvSpPr>
        <p:spPr>
          <a:xfrm>
            <a:off x="13994188" y="7908650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8" name="Google Shape;268;p15"/>
          <p:cNvSpPr/>
          <p:nvPr/>
        </p:nvSpPr>
        <p:spPr>
          <a:xfrm>
            <a:off x="13994188" y="8464938"/>
            <a:ext cx="391571" cy="405576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9" name="Google Shape;269;p15"/>
          <p:cNvSpPr/>
          <p:nvPr/>
        </p:nvSpPr>
        <p:spPr>
          <a:xfrm flipH="1">
            <a:off x="16859587" y="7908649"/>
            <a:ext cx="1280569" cy="828018"/>
          </a:xfrm>
          <a:custGeom>
            <a:rect b="b" l="l" r="r" t="t"/>
            <a:pathLst>
              <a:path extrusionOk="0" h="828018" w="1280569">
                <a:moveTo>
                  <a:pt x="1280569" y="0"/>
                </a:moveTo>
                <a:lnTo>
                  <a:pt x="0" y="0"/>
                </a:lnTo>
                <a:lnTo>
                  <a:pt x="0" y="828018"/>
                </a:lnTo>
                <a:lnTo>
                  <a:pt x="1280569" y="828018"/>
                </a:lnTo>
                <a:lnTo>
                  <a:pt x="1280569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0" name="Google Shape;270;p15"/>
          <p:cNvSpPr/>
          <p:nvPr/>
        </p:nvSpPr>
        <p:spPr>
          <a:xfrm>
            <a:off x="3304378" y="7969229"/>
            <a:ext cx="1014681" cy="843108"/>
          </a:xfrm>
          <a:custGeom>
            <a:rect b="b" l="l" r="r" t="t"/>
            <a:pathLst>
              <a:path extrusionOk="0" h="843108" w="1014681">
                <a:moveTo>
                  <a:pt x="0" y="0"/>
                </a:moveTo>
                <a:lnTo>
                  <a:pt x="1014681" y="0"/>
                </a:lnTo>
                <a:lnTo>
                  <a:pt x="1014681" y="843108"/>
                </a:lnTo>
                <a:lnTo>
                  <a:pt x="0" y="8431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1" name="Google Shape;271;p15"/>
          <p:cNvSpPr txBox="1"/>
          <p:nvPr/>
        </p:nvSpPr>
        <p:spPr>
          <a:xfrm>
            <a:off x="5454753" y="8932055"/>
            <a:ext cx="2527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28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Topologia</a:t>
            </a:r>
            <a:endParaRPr b="1" sz="28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72" name="Google Shape;272;p15"/>
          <p:cNvSpPr txBox="1"/>
          <p:nvPr/>
        </p:nvSpPr>
        <p:spPr>
          <a:xfrm>
            <a:off x="824000" y="1635275"/>
            <a:ext cx="2668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latin typeface="Neucha"/>
                <a:ea typeface="Neucha"/>
                <a:cs typeface="Neucha"/>
                <a:sym typeface="Neucha"/>
              </a:rPr>
              <a:t>Teoria Mnogości</a:t>
            </a:r>
            <a:endParaRPr b="1" sz="2800">
              <a:latin typeface="Neucha"/>
              <a:ea typeface="Neucha"/>
              <a:cs typeface="Neucha"/>
              <a:sym typeface="Neucha"/>
            </a:endParaRPr>
          </a:p>
        </p:txBody>
      </p:sp>
    </p:spTree>
  </p:cSld>
  <p:clrMapOvr>
    <a:masterClrMapping/>
  </p:clrMapOvr>
  <mc:AlternateContent>
    <mc:Choice Requires="p14">
      <p:transition spd="med">
        <p14:flip dir="l"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Google Shape;277;p16"/>
          <p:cNvPicPr preferRelativeResize="0"/>
          <p:nvPr/>
        </p:nvPicPr>
        <p:blipFill rotWithShape="1">
          <a:blip r:embed="rId3">
            <a:alphaModFix/>
          </a:blip>
          <a:srcRect b="0" l="6247" r="6256" t="0"/>
          <a:stretch/>
        </p:blipFill>
        <p:spPr>
          <a:xfrm>
            <a:off x="0" y="469225"/>
            <a:ext cx="18288000" cy="9348549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16"/>
          <p:cNvSpPr txBox="1"/>
          <p:nvPr/>
        </p:nvSpPr>
        <p:spPr>
          <a:xfrm>
            <a:off x="1028700" y="469227"/>
            <a:ext cx="8115300" cy="360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999">
                <a:latin typeface="Neucha"/>
                <a:ea typeface="Neucha"/>
                <a:cs typeface="Neucha"/>
                <a:sym typeface="Neucha"/>
              </a:rPr>
              <a:t>Odznaczenia i wyróżnienia</a:t>
            </a:r>
            <a:endParaRPr/>
          </a:p>
        </p:txBody>
      </p:sp>
      <p:sp>
        <p:nvSpPr>
          <p:cNvPr id="279" name="Google Shape;279;p16"/>
          <p:cNvSpPr/>
          <p:nvPr/>
        </p:nvSpPr>
        <p:spPr>
          <a:xfrm>
            <a:off x="1028700" y="4468825"/>
            <a:ext cx="11405996" cy="4889564"/>
          </a:xfrm>
          <a:custGeom>
            <a:rect b="b" l="l" r="r" t="t"/>
            <a:pathLst>
              <a:path extrusionOk="0" h="871580" w="825624">
                <a:moveTo>
                  <a:pt x="0" y="0"/>
                </a:moveTo>
                <a:lnTo>
                  <a:pt x="825624" y="0"/>
                </a:lnTo>
                <a:lnTo>
                  <a:pt x="825624" y="871580"/>
                </a:lnTo>
                <a:lnTo>
                  <a:pt x="0" y="8715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0" name="Google Shape;280;p16"/>
          <p:cNvSpPr txBox="1"/>
          <p:nvPr/>
        </p:nvSpPr>
        <p:spPr>
          <a:xfrm>
            <a:off x="4572000" y="4664700"/>
            <a:ext cx="5918100" cy="9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Od 1981 corocznie przyznawana jest najwybitniejszym matematykom do 30. roku życia</a:t>
            </a:r>
            <a:endParaRPr sz="24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81" name="Google Shape;281;p16"/>
          <p:cNvSpPr txBox="1"/>
          <p:nvPr/>
        </p:nvSpPr>
        <p:spPr>
          <a:xfrm>
            <a:off x="1198675" y="4664700"/>
            <a:ext cx="3066900" cy="10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Nagroda im. Kazimierza Kuratowskiego</a:t>
            </a:r>
            <a:endParaRPr b="1" sz="24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82" name="Google Shape;282;p16"/>
          <p:cNvSpPr txBox="1"/>
          <p:nvPr/>
        </p:nvSpPr>
        <p:spPr>
          <a:xfrm>
            <a:off x="1198675" y="6434825"/>
            <a:ext cx="3066900" cy="9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Planetoida Kuratowski</a:t>
            </a:r>
            <a:endParaRPr b="1" sz="24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(26205)</a:t>
            </a:r>
            <a:endParaRPr b="1" sz="2400">
              <a:solidFill>
                <a:schemeClr val="dk1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83" name="Google Shape;283;p16"/>
          <p:cNvSpPr txBox="1"/>
          <p:nvPr/>
        </p:nvSpPr>
        <p:spPr>
          <a:xfrm>
            <a:off x="4572000" y="6434825"/>
            <a:ext cx="5918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Odkryta i nazwana 11 czerwca 1997 roku przez matematyka i astronoma-amatora Paula Combę</a:t>
            </a:r>
            <a:endParaRPr sz="24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84" name="Google Shape;284;p16"/>
          <p:cNvSpPr txBox="1"/>
          <p:nvPr/>
        </p:nvSpPr>
        <p:spPr>
          <a:xfrm>
            <a:off x="4571875" y="7994675"/>
            <a:ext cx="65568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Między innymi Order Sztandaru Pracy,tytuł doktora </a:t>
            </a:r>
            <a:r>
              <a:rPr i="1" lang="en-US" sz="24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honoris causa </a:t>
            </a:r>
            <a:r>
              <a:rPr lang="en-US" sz="24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uniwersytetów w Glasgow, Pradze, Wrocławiu i Paryżu, medal im. Kopernika PAN</a:t>
            </a:r>
            <a:endParaRPr sz="24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85" name="Google Shape;285;p16"/>
          <p:cNvSpPr txBox="1"/>
          <p:nvPr/>
        </p:nvSpPr>
        <p:spPr>
          <a:xfrm>
            <a:off x="1198675" y="7994675"/>
            <a:ext cx="33732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Neucha"/>
                <a:ea typeface="Neucha"/>
                <a:cs typeface="Neucha"/>
                <a:sym typeface="Neucha"/>
              </a:rPr>
              <a:t>Wiele orderów Polski Ludowej oraz odznaczeń naukowych</a:t>
            </a:r>
            <a:endParaRPr b="1" sz="2400"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86" name="Google Shape;286;p16"/>
          <p:cNvSpPr/>
          <p:nvPr/>
        </p:nvSpPr>
        <p:spPr>
          <a:xfrm>
            <a:off x="316569" y="4806153"/>
            <a:ext cx="712143" cy="768904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7" name="Google Shape;287;p16"/>
          <p:cNvSpPr/>
          <p:nvPr/>
        </p:nvSpPr>
        <p:spPr>
          <a:xfrm>
            <a:off x="316569" y="6589316"/>
            <a:ext cx="712143" cy="768904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8" name="Google Shape;288;p16"/>
          <p:cNvSpPr/>
          <p:nvPr/>
        </p:nvSpPr>
        <p:spPr>
          <a:xfrm>
            <a:off x="316569" y="8256728"/>
            <a:ext cx="712143" cy="768904"/>
          </a:xfrm>
          <a:custGeom>
            <a:rect b="b" l="l" r="r" t="t"/>
            <a:pathLst>
              <a:path extrusionOk="0" h="844949" w="860596">
                <a:moveTo>
                  <a:pt x="0" y="0"/>
                </a:moveTo>
                <a:lnTo>
                  <a:pt x="860596" y="0"/>
                </a:lnTo>
                <a:lnTo>
                  <a:pt x="860596" y="844949"/>
                </a:lnTo>
                <a:lnTo>
                  <a:pt x="0" y="844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