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0" r:id="rId12"/>
    <p:sldId id="269" r:id="rId13"/>
    <p:sldId id="271" r:id="rId14"/>
    <p:sldId id="272" r:id="rId15"/>
    <p:sldId id="273" r:id="rId16"/>
    <p:sldId id="274" r:id="rId17"/>
    <p:sldId id="261" r:id="rId1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851E36-77C5-4A52-CF66-C6FE571F1E4E}" v="837" dt="2025-11-30T16:56:29.238"/>
    <p1510:client id="{E187C1FB-D2CD-A232-1AF1-4A32C2F33AD0}" v="655" dt="2025-11-30T18:00:54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Florczyk" userId="ca0ed89b7135d257" providerId="Windows Live" clId="Web-{CEA8AC23-2AD2-D142-9A22-7F390B7C5B3F}"/>
    <pc:docChg chg="addSld modSld sldOrd">
      <pc:chgData name="Gabriela Florczyk" userId="ca0ed89b7135d257" providerId="Windows Live" clId="Web-{CEA8AC23-2AD2-D142-9A22-7F390B7C5B3F}" dt="2025-11-28T14:42:43.178" v="110" actId="20577"/>
      <pc:docMkLst>
        <pc:docMk/>
      </pc:docMkLst>
      <pc:sldChg chg="ord">
        <pc:chgData name="Gabriela Florczyk" userId="ca0ed89b7135d257" providerId="Windows Live" clId="Web-{CEA8AC23-2AD2-D142-9A22-7F390B7C5B3F}" dt="2025-11-28T14:12:22.533" v="99"/>
        <pc:sldMkLst>
          <pc:docMk/>
          <pc:sldMk cId="3644120057" sldId="261"/>
        </pc:sldMkLst>
      </pc:sldChg>
      <pc:sldChg chg="addSp delSp modSp">
        <pc:chgData name="Gabriela Florczyk" userId="ca0ed89b7135d257" providerId="Windows Live" clId="Web-{CEA8AC23-2AD2-D142-9A22-7F390B7C5B3F}" dt="2025-11-28T14:12:48.536" v="102" actId="20577"/>
        <pc:sldMkLst>
          <pc:docMk/>
          <pc:sldMk cId="1509093193" sldId="267"/>
        </pc:sldMkLst>
        <pc:spChg chg="mod">
          <ac:chgData name="Gabriela Florczyk" userId="ca0ed89b7135d257" providerId="Windows Live" clId="Web-{CEA8AC23-2AD2-D142-9A22-7F390B7C5B3F}" dt="2025-11-28T14:12:48.536" v="102" actId="20577"/>
          <ac:spMkLst>
            <pc:docMk/>
            <pc:sldMk cId="1509093193" sldId="267"/>
            <ac:spMk id="14" creationId="{A52B872A-E07E-1B0A-B8FB-92A12929AA84}"/>
          </ac:spMkLst>
        </pc:spChg>
        <pc:picChg chg="add del">
          <ac:chgData name="Gabriela Florczyk" userId="ca0ed89b7135d257" providerId="Windows Live" clId="Web-{CEA8AC23-2AD2-D142-9A22-7F390B7C5B3F}" dt="2025-11-28T14:05:15.417" v="77"/>
          <ac:picMkLst>
            <pc:docMk/>
            <pc:sldMk cId="1509093193" sldId="267"/>
            <ac:picMk id="5" creationId="{64EC357D-8A22-09C0-8138-432DF5031796}"/>
          </ac:picMkLst>
        </pc:picChg>
        <pc:picChg chg="mod ord">
          <ac:chgData name="Gabriela Florczyk" userId="ca0ed89b7135d257" providerId="Windows Live" clId="Web-{CEA8AC23-2AD2-D142-9A22-7F390B7C5B3F}" dt="2025-11-28T13:53:10.482" v="53" actId="1076"/>
          <ac:picMkLst>
            <pc:docMk/>
            <pc:sldMk cId="1509093193" sldId="267"/>
            <ac:picMk id="12" creationId="{E4650945-92E5-F480-41AA-C00C94EDC155}"/>
          </ac:picMkLst>
        </pc:picChg>
      </pc:sldChg>
      <pc:sldChg chg="addSp delSp modSp">
        <pc:chgData name="Gabriela Florczyk" userId="ca0ed89b7135d257" providerId="Windows Live" clId="Web-{CEA8AC23-2AD2-D142-9A22-7F390B7C5B3F}" dt="2025-11-28T14:12:46.238" v="100"/>
        <pc:sldMkLst>
          <pc:docMk/>
          <pc:sldMk cId="2668200577" sldId="268"/>
        </pc:sldMkLst>
        <pc:spChg chg="mod">
          <ac:chgData name="Gabriela Florczyk" userId="ca0ed89b7135d257" providerId="Windows Live" clId="Web-{CEA8AC23-2AD2-D142-9A22-7F390B7C5B3F}" dt="2025-11-28T14:06:44.982" v="92" actId="1076"/>
          <ac:spMkLst>
            <pc:docMk/>
            <pc:sldMk cId="2668200577" sldId="268"/>
            <ac:spMk id="2" creationId="{ABBCD032-0B68-1146-6316-7179DD05AD49}"/>
          </ac:spMkLst>
        </pc:spChg>
      </pc:sldChg>
      <pc:sldChg chg="modSp new">
        <pc:chgData name="Gabriela Florczyk" userId="ca0ed89b7135d257" providerId="Windows Live" clId="Web-{CEA8AC23-2AD2-D142-9A22-7F390B7C5B3F}" dt="2025-11-28T14:42:43.178" v="110" actId="20577"/>
        <pc:sldMkLst>
          <pc:docMk/>
          <pc:sldMk cId="2818160819" sldId="269"/>
        </pc:sldMkLst>
        <pc:spChg chg="mod">
          <ac:chgData name="Gabriela Florczyk" userId="ca0ed89b7135d257" providerId="Windows Live" clId="Web-{CEA8AC23-2AD2-D142-9A22-7F390B7C5B3F}" dt="2025-11-28T14:42:43.178" v="110" actId="20577"/>
          <ac:spMkLst>
            <pc:docMk/>
            <pc:sldMk cId="2818160819" sldId="269"/>
            <ac:spMk id="2" creationId="{E337FCFF-7778-5A73-8D70-A22D531DB06E}"/>
          </ac:spMkLst>
        </pc:spChg>
      </pc:sldChg>
    </pc:docChg>
  </pc:docChgLst>
  <pc:docChgLst>
    <pc:chgData name="Gabriela Florczyk" userId="ca0ed89b7135d257" providerId="Windows Live" clId="Web-{8A8E4A2D-9AE5-41A2-81B2-CA6D3C70BA14}"/>
    <pc:docChg chg="addSld delSld modSld sldOrd">
      <pc:chgData name="Gabriela Florczyk" userId="ca0ed89b7135d257" providerId="Windows Live" clId="Web-{8A8E4A2D-9AE5-41A2-81B2-CA6D3C70BA14}" dt="2025-11-28T13:49:29.084" v="2357" actId="20577"/>
      <pc:docMkLst>
        <pc:docMk/>
      </pc:docMkLst>
      <pc:sldChg chg="addSp delSp modSp new">
        <pc:chgData name="Gabriela Florczyk" userId="ca0ed89b7135d257" providerId="Windows Live" clId="Web-{8A8E4A2D-9AE5-41A2-81B2-CA6D3C70BA14}" dt="2025-11-25T17:56:10.990" v="167" actId="1076"/>
        <pc:sldMkLst>
          <pc:docMk/>
          <pc:sldMk cId="1419489889" sldId="258"/>
        </pc:sldMkLst>
        <pc:spChg chg="mod">
          <ac:chgData name="Gabriela Florczyk" userId="ca0ed89b7135d257" providerId="Windows Live" clId="Web-{8A8E4A2D-9AE5-41A2-81B2-CA6D3C70BA14}" dt="2025-11-25T17:53:22.488" v="101" actId="20577"/>
          <ac:spMkLst>
            <pc:docMk/>
            <pc:sldMk cId="1419489889" sldId="258"/>
            <ac:spMk id="2" creationId="{CF3CD962-085D-47FF-D008-71FB516F80EE}"/>
          </ac:spMkLst>
        </pc:spChg>
        <pc:spChg chg="mod">
          <ac:chgData name="Gabriela Florczyk" userId="ca0ed89b7135d257" providerId="Windows Live" clId="Web-{8A8E4A2D-9AE5-41A2-81B2-CA6D3C70BA14}" dt="2025-11-25T17:56:06.381" v="166" actId="20577"/>
          <ac:spMkLst>
            <pc:docMk/>
            <pc:sldMk cId="1419489889" sldId="258"/>
            <ac:spMk id="3" creationId="{D254CC47-F068-6D93-480F-834C760CECA5}"/>
          </ac:spMkLst>
        </pc:spChg>
        <pc:spChg chg="add mod">
          <ac:chgData name="Gabriela Florczyk" userId="ca0ed89b7135d257" providerId="Windows Live" clId="Web-{8A8E4A2D-9AE5-41A2-81B2-CA6D3C70BA14}" dt="2025-11-25T17:55:14.178" v="141" actId="20577"/>
          <ac:spMkLst>
            <pc:docMk/>
            <pc:sldMk cId="1419489889" sldId="258"/>
            <ac:spMk id="6" creationId="{74B4FFA4-99C6-F830-9DB9-7F331F128361}"/>
          </ac:spMkLst>
        </pc:spChg>
        <pc:picChg chg="add mod">
          <ac:chgData name="Gabriela Florczyk" userId="ca0ed89b7135d257" providerId="Windows Live" clId="Web-{8A8E4A2D-9AE5-41A2-81B2-CA6D3C70BA14}" dt="2025-11-25T17:56:10.990" v="167" actId="1076"/>
          <ac:picMkLst>
            <pc:docMk/>
            <pc:sldMk cId="1419489889" sldId="258"/>
            <ac:picMk id="4" creationId="{7009B102-BC88-B9BB-80B2-246DFB7D70B4}"/>
          </ac:picMkLst>
        </pc:picChg>
      </pc:sldChg>
      <pc:sldChg chg="addSp delSp modSp new">
        <pc:chgData name="Gabriela Florczyk" userId="ca0ed89b7135d257" providerId="Windows Live" clId="Web-{8A8E4A2D-9AE5-41A2-81B2-CA6D3C70BA14}" dt="2025-11-27T22:30:20.935" v="1717" actId="1076"/>
        <pc:sldMkLst>
          <pc:docMk/>
          <pc:sldMk cId="1993509215" sldId="259"/>
        </pc:sldMkLst>
        <pc:spChg chg="mod">
          <ac:chgData name="Gabriela Florczyk" userId="ca0ed89b7135d257" providerId="Windows Live" clId="Web-{8A8E4A2D-9AE5-41A2-81B2-CA6D3C70BA14}" dt="2025-11-25T18:01:47.893" v="192" actId="20577"/>
          <ac:spMkLst>
            <pc:docMk/>
            <pc:sldMk cId="1993509215" sldId="259"/>
            <ac:spMk id="2" creationId="{A14B0992-2B08-3A18-B206-E64AF1C683CA}"/>
          </ac:spMkLst>
        </pc:spChg>
        <pc:spChg chg="add mod">
          <ac:chgData name="Gabriela Florczyk" userId="ca0ed89b7135d257" providerId="Windows Live" clId="Web-{8A8E4A2D-9AE5-41A2-81B2-CA6D3C70BA14}" dt="2025-11-27T21:49:57.007" v="1715" actId="1076"/>
          <ac:spMkLst>
            <pc:docMk/>
            <pc:sldMk cId="1993509215" sldId="259"/>
            <ac:spMk id="6" creationId="{04ED04A8-4562-8E00-F265-8989979869F9}"/>
          </ac:spMkLst>
        </pc:spChg>
        <pc:spChg chg="add mod">
          <ac:chgData name="Gabriela Florczyk" userId="ca0ed89b7135d257" providerId="Windows Live" clId="Web-{8A8E4A2D-9AE5-41A2-81B2-CA6D3C70BA14}" dt="2025-11-27T22:30:20.935" v="1717" actId="1076"/>
          <ac:spMkLst>
            <pc:docMk/>
            <pc:sldMk cId="1993509215" sldId="259"/>
            <ac:spMk id="7" creationId="{9C023382-6A50-AF50-C73F-6CB1C9119C71}"/>
          </ac:spMkLst>
        </pc:spChg>
        <pc:picChg chg="add mod ord">
          <ac:chgData name="Gabriela Florczyk" userId="ca0ed89b7135d257" providerId="Windows Live" clId="Web-{8A8E4A2D-9AE5-41A2-81B2-CA6D3C70BA14}" dt="2025-11-27T21:49:53.086" v="1714" actId="1076"/>
          <ac:picMkLst>
            <pc:docMk/>
            <pc:sldMk cId="1993509215" sldId="259"/>
            <ac:picMk id="4" creationId="{DDDBED96-E081-25EE-0342-26FE085FBB5D}"/>
          </ac:picMkLst>
        </pc:picChg>
      </pc:sldChg>
      <pc:sldChg chg="addSp modSp new">
        <pc:chgData name="Gabriela Florczyk" userId="ca0ed89b7135d257" providerId="Windows Live" clId="Web-{8A8E4A2D-9AE5-41A2-81B2-CA6D3C70BA14}" dt="2025-11-26T12:49:31.590" v="701" actId="1076"/>
        <pc:sldMkLst>
          <pc:docMk/>
          <pc:sldMk cId="300326391" sldId="260"/>
        </pc:sldMkLst>
        <pc:spChg chg="mod">
          <ac:chgData name="Gabriela Florczyk" userId="ca0ed89b7135d257" providerId="Windows Live" clId="Web-{8A8E4A2D-9AE5-41A2-81B2-CA6D3C70BA14}" dt="2025-11-26T12:49:31.590" v="701" actId="1076"/>
          <ac:spMkLst>
            <pc:docMk/>
            <pc:sldMk cId="300326391" sldId="260"/>
            <ac:spMk id="2" creationId="{2EE8DDBC-2650-8800-2D61-2CC8A2A95129}"/>
          </ac:spMkLst>
        </pc:spChg>
        <pc:graphicFrameChg chg="add mod modGraphic">
          <ac:chgData name="Gabriela Florczyk" userId="ca0ed89b7135d257" providerId="Windows Live" clId="Web-{8A8E4A2D-9AE5-41A2-81B2-CA6D3C70BA14}" dt="2025-11-26T12:49:28.480" v="700" actId="1076"/>
          <ac:graphicFrameMkLst>
            <pc:docMk/>
            <pc:sldMk cId="300326391" sldId="260"/>
            <ac:graphicFrameMk id="3" creationId="{768795F5-4A84-39B8-21E3-566C30AD2B26}"/>
          </ac:graphicFrameMkLst>
        </pc:graphicFrameChg>
      </pc:sldChg>
      <pc:sldChg chg="modSp new ord">
        <pc:chgData name="Gabriela Florczyk" userId="ca0ed89b7135d257" providerId="Windows Live" clId="Web-{8A8E4A2D-9AE5-41A2-81B2-CA6D3C70BA14}" dt="2025-11-25T18:17:30.970" v="278" actId="14100"/>
        <pc:sldMkLst>
          <pc:docMk/>
          <pc:sldMk cId="3644120057" sldId="261"/>
        </pc:sldMkLst>
        <pc:spChg chg="mod">
          <ac:chgData name="Gabriela Florczyk" userId="ca0ed89b7135d257" providerId="Windows Live" clId="Web-{8A8E4A2D-9AE5-41A2-81B2-CA6D3C70BA14}" dt="2025-11-25T18:17:30.970" v="278" actId="14100"/>
          <ac:spMkLst>
            <pc:docMk/>
            <pc:sldMk cId="3644120057" sldId="261"/>
            <ac:spMk id="3" creationId="{ABE447E6-CFE7-75C6-B189-A9845D7F2AF1}"/>
          </ac:spMkLst>
        </pc:spChg>
      </pc:sldChg>
      <pc:sldChg chg="addSp modSp new">
        <pc:chgData name="Gabriela Florczyk" userId="ca0ed89b7135d257" providerId="Windows Live" clId="Web-{8A8E4A2D-9AE5-41A2-81B2-CA6D3C70BA14}" dt="2025-11-26T12:58:34.240" v="858" actId="1076"/>
        <pc:sldMkLst>
          <pc:docMk/>
          <pc:sldMk cId="3348516416" sldId="262"/>
        </pc:sldMkLst>
        <pc:spChg chg="mod">
          <ac:chgData name="Gabriela Florczyk" userId="ca0ed89b7135d257" providerId="Windows Live" clId="Web-{8A8E4A2D-9AE5-41A2-81B2-CA6D3C70BA14}" dt="2025-11-26T12:52:36.493" v="768" actId="1076"/>
          <ac:spMkLst>
            <pc:docMk/>
            <pc:sldMk cId="3348516416" sldId="262"/>
            <ac:spMk id="2" creationId="{9085F03D-7884-A680-1023-66EE9CEA4D9E}"/>
          </ac:spMkLst>
        </pc:spChg>
        <pc:graphicFrameChg chg="add mod modGraphic">
          <ac:chgData name="Gabriela Florczyk" userId="ca0ed89b7135d257" providerId="Windows Live" clId="Web-{8A8E4A2D-9AE5-41A2-81B2-CA6D3C70BA14}" dt="2025-11-26T12:58:34.240" v="858" actId="1076"/>
          <ac:graphicFrameMkLst>
            <pc:docMk/>
            <pc:sldMk cId="3348516416" sldId="262"/>
            <ac:graphicFrameMk id="4" creationId="{F802DA1F-DD61-6126-C5B2-D55BB4A874D9}"/>
          </ac:graphicFrameMkLst>
        </pc:graphicFrameChg>
      </pc:sldChg>
      <pc:sldChg chg="addSp modSp new">
        <pc:chgData name="Gabriela Florczyk" userId="ca0ed89b7135d257" providerId="Windows Live" clId="Web-{8A8E4A2D-9AE5-41A2-81B2-CA6D3C70BA14}" dt="2025-11-26T13:31:33.854" v="1674"/>
        <pc:sldMkLst>
          <pc:docMk/>
          <pc:sldMk cId="3995725045" sldId="263"/>
        </pc:sldMkLst>
        <pc:spChg chg="mod">
          <ac:chgData name="Gabriela Florczyk" userId="ca0ed89b7135d257" providerId="Windows Live" clId="Web-{8A8E4A2D-9AE5-41A2-81B2-CA6D3C70BA14}" dt="2025-11-26T13:28:32.411" v="1350" actId="14100"/>
          <ac:spMkLst>
            <pc:docMk/>
            <pc:sldMk cId="3995725045" sldId="263"/>
            <ac:spMk id="2" creationId="{761F13E4-58C6-D358-A3F6-AE011D21B655}"/>
          </ac:spMkLst>
        </pc:spChg>
        <pc:graphicFrameChg chg="add mod modGraphic">
          <ac:chgData name="Gabriela Florczyk" userId="ca0ed89b7135d257" providerId="Windows Live" clId="Web-{8A8E4A2D-9AE5-41A2-81B2-CA6D3C70BA14}" dt="2025-11-26T13:31:33.854" v="1674"/>
          <ac:graphicFrameMkLst>
            <pc:docMk/>
            <pc:sldMk cId="3995725045" sldId="263"/>
            <ac:graphicFrameMk id="4" creationId="{AE47B1DF-2992-BAF3-3CA2-912421554462}"/>
          </ac:graphicFrameMkLst>
        </pc:graphicFrameChg>
      </pc:sldChg>
      <pc:sldChg chg="addSp delSp modSp new">
        <pc:chgData name="Gabriela Florczyk" userId="ca0ed89b7135d257" providerId="Windows Live" clId="Web-{8A8E4A2D-9AE5-41A2-81B2-CA6D3C70BA14}" dt="2025-11-27T22:53:19.963" v="1905" actId="20577"/>
        <pc:sldMkLst>
          <pc:docMk/>
          <pc:sldMk cId="2160049111" sldId="264"/>
        </pc:sldMkLst>
        <pc:spChg chg="mod">
          <ac:chgData name="Gabriela Florczyk" userId="ca0ed89b7135d257" providerId="Windows Live" clId="Web-{8A8E4A2D-9AE5-41A2-81B2-CA6D3C70BA14}" dt="2025-11-27T22:53:19.963" v="1905" actId="20577"/>
          <ac:spMkLst>
            <pc:docMk/>
            <pc:sldMk cId="2160049111" sldId="264"/>
            <ac:spMk id="2" creationId="{C0CDC780-84E2-2DC3-7A13-FEB6C40C5B84}"/>
          </ac:spMkLst>
        </pc:spChg>
        <pc:spChg chg="add mod">
          <ac:chgData name="Gabriela Florczyk" userId="ca0ed89b7135d257" providerId="Windows Live" clId="Web-{8A8E4A2D-9AE5-41A2-81B2-CA6D3C70BA14}" dt="2025-11-27T22:52:47.806" v="1900" actId="1076"/>
          <ac:spMkLst>
            <pc:docMk/>
            <pc:sldMk cId="2160049111" sldId="264"/>
            <ac:spMk id="4" creationId="{94CFA305-5E01-741C-918C-A331676F5823}"/>
          </ac:spMkLst>
        </pc:spChg>
        <pc:spChg chg="add mod">
          <ac:chgData name="Gabriela Florczyk" userId="ca0ed89b7135d257" providerId="Windows Live" clId="Web-{8A8E4A2D-9AE5-41A2-81B2-CA6D3C70BA14}" dt="2025-11-27T22:52:51.556" v="1902" actId="1076"/>
          <ac:spMkLst>
            <pc:docMk/>
            <pc:sldMk cId="2160049111" sldId="264"/>
            <ac:spMk id="10" creationId="{7B6EBAAF-9D01-3C3D-61ED-5CD8831FECC0}"/>
          </ac:spMkLst>
        </pc:spChg>
        <pc:picChg chg="add mod">
          <ac:chgData name="Gabriela Florczyk" userId="ca0ed89b7135d257" providerId="Windows Live" clId="Web-{8A8E4A2D-9AE5-41A2-81B2-CA6D3C70BA14}" dt="2025-11-27T22:52:43.462" v="1899" actId="1076"/>
          <ac:picMkLst>
            <pc:docMk/>
            <pc:sldMk cId="2160049111" sldId="264"/>
            <ac:picMk id="3" creationId="{497BEC3F-DB02-1DFD-B4CC-9BB56F46BD56}"/>
          </ac:picMkLst>
        </pc:picChg>
        <pc:picChg chg="add mod">
          <ac:chgData name="Gabriela Florczyk" userId="ca0ed89b7135d257" providerId="Windows Live" clId="Web-{8A8E4A2D-9AE5-41A2-81B2-CA6D3C70BA14}" dt="2025-11-27T22:52:49.290" v="1901" actId="1076"/>
          <ac:picMkLst>
            <pc:docMk/>
            <pc:sldMk cId="2160049111" sldId="264"/>
            <ac:picMk id="11" creationId="{2892B816-56EA-F306-F926-A2B86DBD53D6}"/>
          </ac:picMkLst>
        </pc:picChg>
      </pc:sldChg>
      <pc:sldChg chg="addSp delSp modSp new">
        <pc:chgData name="Gabriela Florczyk" userId="ca0ed89b7135d257" providerId="Windows Live" clId="Web-{8A8E4A2D-9AE5-41A2-81B2-CA6D3C70BA14}" dt="2025-11-27T23:12:24.922" v="2056" actId="1076"/>
        <pc:sldMkLst>
          <pc:docMk/>
          <pc:sldMk cId="3486985596" sldId="265"/>
        </pc:sldMkLst>
        <pc:spChg chg="mod">
          <ac:chgData name="Gabriela Florczyk" userId="ca0ed89b7135d257" providerId="Windows Live" clId="Web-{8A8E4A2D-9AE5-41A2-81B2-CA6D3C70BA14}" dt="2025-11-27T23:12:24.922" v="2056" actId="1076"/>
          <ac:spMkLst>
            <pc:docMk/>
            <pc:sldMk cId="3486985596" sldId="265"/>
            <ac:spMk id="2" creationId="{F5A231F5-5B65-3DDC-9EF3-2359196D5911}"/>
          </ac:spMkLst>
        </pc:spChg>
        <pc:spChg chg="add mod">
          <ac:chgData name="Gabriela Florczyk" userId="ca0ed89b7135d257" providerId="Windows Live" clId="Web-{8A8E4A2D-9AE5-41A2-81B2-CA6D3C70BA14}" dt="2025-11-27T23:06:36.667" v="2040" actId="1076"/>
          <ac:spMkLst>
            <pc:docMk/>
            <pc:sldMk cId="3486985596" sldId="265"/>
            <ac:spMk id="4" creationId="{E231B747-D9C1-3B6C-8114-5876E3D437BE}"/>
          </ac:spMkLst>
        </pc:spChg>
        <pc:spChg chg="add mod">
          <ac:chgData name="Gabriela Florczyk" userId="ca0ed89b7135d257" providerId="Windows Live" clId="Web-{8A8E4A2D-9AE5-41A2-81B2-CA6D3C70BA14}" dt="2025-11-27T23:06:39.370" v="2041" actId="1076"/>
          <ac:spMkLst>
            <pc:docMk/>
            <pc:sldMk cId="3486985596" sldId="265"/>
            <ac:spMk id="6" creationId="{13177381-85BB-F313-5BAA-5FBB71508C0B}"/>
          </ac:spMkLst>
        </pc:spChg>
        <pc:spChg chg="add mod">
          <ac:chgData name="Gabriela Florczyk" userId="ca0ed89b7135d257" providerId="Windows Live" clId="Web-{8A8E4A2D-9AE5-41A2-81B2-CA6D3C70BA14}" dt="2025-11-27T23:08:02.168" v="2051" actId="1076"/>
          <ac:spMkLst>
            <pc:docMk/>
            <pc:sldMk cId="3486985596" sldId="265"/>
            <ac:spMk id="8" creationId="{CAA39C69-89A8-285F-DC01-BB515166E8E6}"/>
          </ac:spMkLst>
        </pc:spChg>
        <pc:picChg chg="add mod">
          <ac:chgData name="Gabriela Florczyk" userId="ca0ed89b7135d257" providerId="Windows Live" clId="Web-{8A8E4A2D-9AE5-41A2-81B2-CA6D3C70BA14}" dt="2025-11-27T23:06:23.979" v="2037" actId="1076"/>
          <ac:picMkLst>
            <pc:docMk/>
            <pc:sldMk cId="3486985596" sldId="265"/>
            <ac:picMk id="3" creationId="{96E67BA2-5245-7446-8D0F-672DA8AD3FEF}"/>
          </ac:picMkLst>
        </pc:picChg>
        <pc:picChg chg="add mod">
          <ac:chgData name="Gabriela Florczyk" userId="ca0ed89b7135d257" providerId="Windows Live" clId="Web-{8A8E4A2D-9AE5-41A2-81B2-CA6D3C70BA14}" dt="2025-11-27T23:06:58.401" v="2043"/>
          <ac:picMkLst>
            <pc:docMk/>
            <pc:sldMk cId="3486985596" sldId="265"/>
            <ac:picMk id="7" creationId="{C4508CD5-2AF7-74A4-CC6A-03F55E65CDE1}"/>
          </ac:picMkLst>
        </pc:picChg>
      </pc:sldChg>
      <pc:sldChg chg="addSp delSp modSp new mod setBg">
        <pc:chgData name="Gabriela Florczyk" userId="ca0ed89b7135d257" providerId="Windows Live" clId="Web-{8A8E4A2D-9AE5-41A2-81B2-CA6D3C70BA14}" dt="2025-11-27T23:36:05.421" v="2274" actId="20577"/>
        <pc:sldMkLst>
          <pc:docMk/>
          <pc:sldMk cId="2657478831" sldId="266"/>
        </pc:sldMkLst>
        <pc:spChg chg="mod ord">
          <ac:chgData name="Gabriela Florczyk" userId="ca0ed89b7135d257" providerId="Windows Live" clId="Web-{8A8E4A2D-9AE5-41A2-81B2-CA6D3C70BA14}" dt="2025-11-27T23:26:53.378" v="2151" actId="20577"/>
          <ac:spMkLst>
            <pc:docMk/>
            <pc:sldMk cId="2657478831" sldId="266"/>
            <ac:spMk id="2" creationId="{72FD9D7A-74FF-A2C6-4ECF-523CD38FC6C4}"/>
          </ac:spMkLst>
        </pc:spChg>
        <pc:spChg chg="add mod">
          <ac:chgData name="Gabriela Florczyk" userId="ca0ed89b7135d257" providerId="Windows Live" clId="Web-{8A8E4A2D-9AE5-41A2-81B2-CA6D3C70BA14}" dt="2025-11-27T23:30:07.646" v="2211" actId="20577"/>
          <ac:spMkLst>
            <pc:docMk/>
            <pc:sldMk cId="2657478831" sldId="266"/>
            <ac:spMk id="4" creationId="{42876014-EB06-CBC6-D900-4C6CC43B9B53}"/>
          </ac:spMkLst>
        </pc:spChg>
        <pc:spChg chg="add mod">
          <ac:chgData name="Gabriela Florczyk" userId="ca0ed89b7135d257" providerId="Windows Live" clId="Web-{8A8E4A2D-9AE5-41A2-81B2-CA6D3C70BA14}" dt="2025-11-27T23:31:45.260" v="2241" actId="14100"/>
          <ac:spMkLst>
            <pc:docMk/>
            <pc:sldMk cId="2657478831" sldId="266"/>
            <ac:spMk id="5" creationId="{93076AE2-9C81-163A-82D8-D8F726D393F9}"/>
          </ac:spMkLst>
        </pc:spChg>
        <pc:spChg chg="add mod">
          <ac:chgData name="Gabriela Florczyk" userId="ca0ed89b7135d257" providerId="Windows Live" clId="Web-{8A8E4A2D-9AE5-41A2-81B2-CA6D3C70BA14}" dt="2025-11-27T23:36:05.421" v="2274" actId="20577"/>
          <ac:spMkLst>
            <pc:docMk/>
            <pc:sldMk cId="2657478831" sldId="266"/>
            <ac:spMk id="6" creationId="{84C3DF1D-72B7-9AD7-B0D5-340501953CBA}"/>
          </ac:spMkLst>
        </pc:spChg>
        <pc:spChg chg="add">
          <ac:chgData name="Gabriela Florczyk" userId="ca0ed89b7135d257" providerId="Windows Live" clId="Web-{8A8E4A2D-9AE5-41A2-81B2-CA6D3C70BA14}" dt="2025-11-27T23:17:02.391" v="2097"/>
          <ac:spMkLst>
            <pc:docMk/>
            <pc:sldMk cId="2657478831" sldId="266"/>
            <ac:spMk id="8" creationId="{E91DC736-0EF8-4F87-9146-EBF1D2EE4D3D}"/>
          </ac:spMkLst>
        </pc:spChg>
        <pc:spChg chg="add">
          <ac:chgData name="Gabriela Florczyk" userId="ca0ed89b7135d257" providerId="Windows Live" clId="Web-{8A8E4A2D-9AE5-41A2-81B2-CA6D3C70BA14}" dt="2025-11-27T23:17:02.391" v="2097"/>
          <ac:spMkLst>
            <pc:docMk/>
            <pc:sldMk cId="2657478831" sldId="266"/>
            <ac:spMk id="10" creationId="{097CD68E-23E3-4007-8847-CD0944C4F7BE}"/>
          </ac:spMkLst>
        </pc:spChg>
        <pc:picChg chg="add mod">
          <ac:chgData name="Gabriela Florczyk" userId="ca0ed89b7135d257" providerId="Windows Live" clId="Web-{8A8E4A2D-9AE5-41A2-81B2-CA6D3C70BA14}" dt="2025-11-27T23:17:02.391" v="2097"/>
          <ac:picMkLst>
            <pc:docMk/>
            <pc:sldMk cId="2657478831" sldId="266"/>
            <ac:picMk id="3" creationId="{4B009906-FC0C-5D6A-378F-579E3A7A429B}"/>
          </ac:picMkLst>
        </pc:picChg>
      </pc:sldChg>
      <pc:sldChg chg="addSp delSp modSp new">
        <pc:chgData name="Gabriela Florczyk" userId="ca0ed89b7135d257" providerId="Windows Live" clId="Web-{8A8E4A2D-9AE5-41A2-81B2-CA6D3C70BA14}" dt="2025-11-28T13:49:29.084" v="2357" actId="20577"/>
        <pc:sldMkLst>
          <pc:docMk/>
          <pc:sldMk cId="1509093193" sldId="267"/>
        </pc:sldMkLst>
        <pc:spChg chg="mod">
          <ac:chgData name="Gabriela Florczyk" userId="ca0ed89b7135d257" providerId="Windows Live" clId="Web-{8A8E4A2D-9AE5-41A2-81B2-CA6D3C70BA14}" dt="2025-11-28T13:36:48.196" v="2303" actId="20577"/>
          <ac:spMkLst>
            <pc:docMk/>
            <pc:sldMk cId="1509093193" sldId="267"/>
            <ac:spMk id="2" creationId="{354A0D9D-0A87-3519-3AA1-3AB4BED63888}"/>
          </ac:spMkLst>
        </pc:spChg>
        <pc:spChg chg="add mod">
          <ac:chgData name="Gabriela Florczyk" userId="ca0ed89b7135d257" providerId="Windows Live" clId="Web-{8A8E4A2D-9AE5-41A2-81B2-CA6D3C70BA14}" dt="2025-11-28T13:49:29.084" v="2357" actId="20577"/>
          <ac:spMkLst>
            <pc:docMk/>
            <pc:sldMk cId="1509093193" sldId="267"/>
            <ac:spMk id="14" creationId="{A52B872A-E07E-1B0A-B8FB-92A12929AA84}"/>
          </ac:spMkLst>
        </pc:spChg>
        <pc:picChg chg="add mod">
          <ac:chgData name="Gabriela Florczyk" userId="ca0ed89b7135d257" providerId="Windows Live" clId="Web-{8A8E4A2D-9AE5-41A2-81B2-CA6D3C70BA14}" dt="2025-11-28T13:44:37.763" v="2328" actId="1076"/>
          <ac:picMkLst>
            <pc:docMk/>
            <pc:sldMk cId="1509093193" sldId="267"/>
            <ac:picMk id="5" creationId="{64EC357D-8A22-09C0-8138-432DF5031796}"/>
          </ac:picMkLst>
        </pc:picChg>
        <pc:picChg chg="add mod">
          <ac:chgData name="Gabriela Florczyk" userId="ca0ed89b7135d257" providerId="Windows Live" clId="Web-{8A8E4A2D-9AE5-41A2-81B2-CA6D3C70BA14}" dt="2025-11-28T13:47:11.503" v="2341" actId="1076"/>
          <ac:picMkLst>
            <pc:docMk/>
            <pc:sldMk cId="1509093193" sldId="267"/>
            <ac:picMk id="12" creationId="{E4650945-92E5-F480-41AA-C00C94EDC155}"/>
          </ac:picMkLst>
        </pc:picChg>
      </pc:sldChg>
      <pc:sldChg chg="new">
        <pc:chgData name="Gabriela Florczyk" userId="ca0ed89b7135d257" providerId="Windows Live" clId="Web-{8A8E4A2D-9AE5-41A2-81B2-CA6D3C70BA14}" dt="2025-11-27T23:36:21.938" v="2275"/>
        <pc:sldMkLst>
          <pc:docMk/>
          <pc:sldMk cId="2668200577" sldId="268"/>
        </pc:sldMkLst>
      </pc:sldChg>
    </pc:docChg>
  </pc:docChgLst>
  <pc:docChgLst>
    <pc:chgData name="Gabriela Florczyk" userId="ca0ed89b7135d257" providerId="Windows Live" clId="Web-{96851E36-77C5-4A52-CF66-C6FE571F1E4E}"/>
    <pc:docChg chg="addSld modSld">
      <pc:chgData name="Gabriela Florczyk" userId="ca0ed89b7135d257" providerId="Windows Live" clId="Web-{96851E36-77C5-4A52-CF66-C6FE571F1E4E}" dt="2025-11-30T16:56:29.238" v="572" actId="1076"/>
      <pc:docMkLst>
        <pc:docMk/>
      </pc:docMkLst>
      <pc:sldChg chg="modSp">
        <pc:chgData name="Gabriela Florczyk" userId="ca0ed89b7135d257" providerId="Windows Live" clId="Web-{96851E36-77C5-4A52-CF66-C6FE571F1E4E}" dt="2025-11-30T16:56:29.238" v="572" actId="1076"/>
        <pc:sldMkLst>
          <pc:docMk/>
          <pc:sldMk cId="1419489889" sldId="258"/>
        </pc:sldMkLst>
        <pc:spChg chg="mod">
          <ac:chgData name="Gabriela Florczyk" userId="ca0ed89b7135d257" providerId="Windows Live" clId="Web-{96851E36-77C5-4A52-CF66-C6FE571F1E4E}" dt="2025-11-30T16:56:27.004" v="571" actId="20577"/>
          <ac:spMkLst>
            <pc:docMk/>
            <pc:sldMk cId="1419489889" sldId="258"/>
            <ac:spMk id="3" creationId="{D254CC47-F068-6D93-480F-834C760CECA5}"/>
          </ac:spMkLst>
        </pc:spChg>
        <pc:picChg chg="mod">
          <ac:chgData name="Gabriela Florczyk" userId="ca0ed89b7135d257" providerId="Windows Live" clId="Web-{96851E36-77C5-4A52-CF66-C6FE571F1E4E}" dt="2025-11-30T16:56:29.238" v="572" actId="1076"/>
          <ac:picMkLst>
            <pc:docMk/>
            <pc:sldMk cId="1419489889" sldId="258"/>
            <ac:picMk id="4" creationId="{7009B102-BC88-B9BB-80B2-246DFB7D70B4}"/>
          </ac:picMkLst>
        </pc:picChg>
      </pc:sldChg>
      <pc:sldChg chg="modSp">
        <pc:chgData name="Gabriela Florczyk" userId="ca0ed89b7135d257" providerId="Windows Live" clId="Web-{96851E36-77C5-4A52-CF66-C6FE571F1E4E}" dt="2025-11-30T16:09:41.631" v="355" actId="20577"/>
        <pc:sldMkLst>
          <pc:docMk/>
          <pc:sldMk cId="3644120057" sldId="261"/>
        </pc:sldMkLst>
        <pc:spChg chg="mod">
          <ac:chgData name="Gabriela Florczyk" userId="ca0ed89b7135d257" providerId="Windows Live" clId="Web-{96851E36-77C5-4A52-CF66-C6FE571F1E4E}" dt="2025-11-30T16:09:41.631" v="355" actId="20577"/>
          <ac:spMkLst>
            <pc:docMk/>
            <pc:sldMk cId="3644120057" sldId="261"/>
            <ac:spMk id="3" creationId="{ABE447E6-CFE7-75C6-B189-A9845D7F2AF1}"/>
          </ac:spMkLst>
        </pc:spChg>
      </pc:sldChg>
      <pc:sldChg chg="modSp">
        <pc:chgData name="Gabriela Florczyk" userId="ca0ed89b7135d257" providerId="Windows Live" clId="Web-{96851E36-77C5-4A52-CF66-C6FE571F1E4E}" dt="2025-11-30T14:30:57.405" v="68"/>
        <pc:sldMkLst>
          <pc:docMk/>
          <pc:sldMk cId="3995725045" sldId="263"/>
        </pc:sldMkLst>
        <pc:graphicFrameChg chg="mod modGraphic">
          <ac:chgData name="Gabriela Florczyk" userId="ca0ed89b7135d257" providerId="Windows Live" clId="Web-{96851E36-77C5-4A52-CF66-C6FE571F1E4E}" dt="2025-11-30T14:30:57.405" v="68"/>
          <ac:graphicFrameMkLst>
            <pc:docMk/>
            <pc:sldMk cId="3995725045" sldId="263"/>
            <ac:graphicFrameMk id="4" creationId="{AE47B1DF-2992-BAF3-3CA2-912421554462}"/>
          </ac:graphicFrameMkLst>
        </pc:graphicFrameChg>
      </pc:sldChg>
      <pc:sldChg chg="modSp">
        <pc:chgData name="Gabriela Florczyk" userId="ca0ed89b7135d257" providerId="Windows Live" clId="Web-{96851E36-77C5-4A52-CF66-C6FE571F1E4E}" dt="2025-11-30T16:01:40.401" v="314" actId="1076"/>
        <pc:sldMkLst>
          <pc:docMk/>
          <pc:sldMk cId="3486985596" sldId="265"/>
        </pc:sldMkLst>
        <pc:spChg chg="mod">
          <ac:chgData name="Gabriela Florczyk" userId="ca0ed89b7135d257" providerId="Windows Live" clId="Web-{96851E36-77C5-4A52-CF66-C6FE571F1E4E}" dt="2025-11-30T16:01:40.401" v="314" actId="1076"/>
          <ac:spMkLst>
            <pc:docMk/>
            <pc:sldMk cId="3486985596" sldId="265"/>
            <ac:spMk id="2" creationId="{F5A231F5-5B65-3DDC-9EF3-2359196D5911}"/>
          </ac:spMkLst>
        </pc:spChg>
      </pc:sldChg>
      <pc:sldChg chg="delSp modSp">
        <pc:chgData name="Gabriela Florczyk" userId="ca0ed89b7135d257" providerId="Windows Live" clId="Web-{96851E36-77C5-4A52-CF66-C6FE571F1E4E}" dt="2025-11-30T16:01:45.840" v="315" actId="1076"/>
        <pc:sldMkLst>
          <pc:docMk/>
          <pc:sldMk cId="1509093193" sldId="267"/>
        </pc:sldMkLst>
        <pc:spChg chg="mod">
          <ac:chgData name="Gabriela Florczyk" userId="ca0ed89b7135d257" providerId="Windows Live" clId="Web-{96851E36-77C5-4A52-CF66-C6FE571F1E4E}" dt="2025-11-30T16:01:45.840" v="315" actId="1076"/>
          <ac:spMkLst>
            <pc:docMk/>
            <pc:sldMk cId="1509093193" sldId="267"/>
            <ac:spMk id="2" creationId="{354A0D9D-0A87-3519-3AA1-3AB4BED63888}"/>
          </ac:spMkLst>
        </pc:spChg>
        <pc:spChg chg="mod">
          <ac:chgData name="Gabriela Florczyk" userId="ca0ed89b7135d257" providerId="Windows Live" clId="Web-{96851E36-77C5-4A52-CF66-C6FE571F1E4E}" dt="2025-11-30T15:34:50.157" v="251" actId="20577"/>
          <ac:spMkLst>
            <pc:docMk/>
            <pc:sldMk cId="1509093193" sldId="267"/>
            <ac:spMk id="14" creationId="{A52B872A-E07E-1B0A-B8FB-92A12929AA84}"/>
          </ac:spMkLst>
        </pc:spChg>
        <pc:picChg chg="mod">
          <ac:chgData name="Gabriela Florczyk" userId="ca0ed89b7135d257" providerId="Windows Live" clId="Web-{96851E36-77C5-4A52-CF66-C6FE571F1E4E}" dt="2025-11-30T15:28:51.334" v="136" actId="1076"/>
          <ac:picMkLst>
            <pc:docMk/>
            <pc:sldMk cId="1509093193" sldId="267"/>
            <ac:picMk id="5" creationId="{64EC357D-8A22-09C0-8138-432DF5031796}"/>
          </ac:picMkLst>
        </pc:picChg>
        <pc:picChg chg="del">
          <ac:chgData name="Gabriela Florczyk" userId="ca0ed89b7135d257" providerId="Windows Live" clId="Web-{96851E36-77C5-4A52-CF66-C6FE571F1E4E}" dt="2025-11-30T14:23:08.899" v="22"/>
          <ac:picMkLst>
            <pc:docMk/>
            <pc:sldMk cId="1509093193" sldId="267"/>
            <ac:picMk id="8" creationId="{0C77BF93-4DEE-0C6A-47EA-2ED6D61FBB9D}"/>
          </ac:picMkLst>
        </pc:picChg>
        <pc:picChg chg="mod ord">
          <ac:chgData name="Gabriela Florczyk" userId="ca0ed89b7135d257" providerId="Windows Live" clId="Web-{96851E36-77C5-4A52-CF66-C6FE571F1E4E}" dt="2025-11-30T15:28:42.489" v="134" actId="1076"/>
          <ac:picMkLst>
            <pc:docMk/>
            <pc:sldMk cId="1509093193" sldId="267"/>
            <ac:picMk id="12" creationId="{E4650945-92E5-F480-41AA-C00C94EDC155}"/>
          </ac:picMkLst>
        </pc:picChg>
      </pc:sldChg>
      <pc:sldChg chg="addSp delSp modSp">
        <pc:chgData name="Gabriela Florczyk" userId="ca0ed89b7135d257" providerId="Windows Live" clId="Web-{96851E36-77C5-4A52-CF66-C6FE571F1E4E}" dt="2025-11-30T16:01:48.558" v="316" actId="1076"/>
        <pc:sldMkLst>
          <pc:docMk/>
          <pc:sldMk cId="2668200577" sldId="268"/>
        </pc:sldMkLst>
        <pc:spChg chg="mod">
          <ac:chgData name="Gabriela Florczyk" userId="ca0ed89b7135d257" providerId="Windows Live" clId="Web-{96851E36-77C5-4A52-CF66-C6FE571F1E4E}" dt="2025-11-30T16:01:48.558" v="316" actId="1076"/>
          <ac:spMkLst>
            <pc:docMk/>
            <pc:sldMk cId="2668200577" sldId="268"/>
            <ac:spMk id="2" creationId="{ABBCD032-0B68-1146-6316-7179DD05AD49}"/>
          </ac:spMkLst>
        </pc:spChg>
        <pc:spChg chg="add mod">
          <ac:chgData name="Gabriela Florczyk" userId="ca0ed89b7135d257" providerId="Windows Live" clId="Web-{96851E36-77C5-4A52-CF66-C6FE571F1E4E}" dt="2025-11-30T15:35:52.971" v="267" actId="1076"/>
          <ac:spMkLst>
            <pc:docMk/>
            <pc:sldMk cId="2668200577" sldId="268"/>
            <ac:spMk id="3" creationId="{F02831B5-45C6-01FB-C76C-5EBF62223744}"/>
          </ac:spMkLst>
        </pc:spChg>
        <pc:picChg chg="add mod">
          <ac:chgData name="Gabriela Florczyk" userId="ca0ed89b7135d257" providerId="Windows Live" clId="Web-{96851E36-77C5-4A52-CF66-C6FE571F1E4E}" dt="2025-11-30T15:35:45.580" v="265" actId="1076"/>
          <ac:picMkLst>
            <pc:docMk/>
            <pc:sldMk cId="2668200577" sldId="268"/>
            <ac:picMk id="4" creationId="{6EBC69D4-85E5-BAF6-9A73-19022452E6B2}"/>
          </ac:picMkLst>
        </pc:picChg>
        <pc:picChg chg="del">
          <ac:chgData name="Gabriela Florczyk" userId="ca0ed89b7135d257" providerId="Windows Live" clId="Web-{96851E36-77C5-4A52-CF66-C6FE571F1E4E}" dt="2025-11-30T15:31:59.200" v="229"/>
          <ac:picMkLst>
            <pc:docMk/>
            <pc:sldMk cId="2668200577" sldId="268"/>
            <ac:picMk id="5" creationId="{86A8A2B1-53C0-9A5D-A431-2D908A79E633}"/>
          </ac:picMkLst>
        </pc:picChg>
        <pc:picChg chg="del mod">
          <ac:chgData name="Gabriela Florczyk" userId="ca0ed89b7135d257" providerId="Windows Live" clId="Web-{96851E36-77C5-4A52-CF66-C6FE571F1E4E}" dt="2025-11-30T15:35:11.470" v="256"/>
          <ac:picMkLst>
            <pc:docMk/>
            <pc:sldMk cId="2668200577" sldId="268"/>
            <ac:picMk id="7" creationId="{467A3A1C-E633-BC1D-EF5D-AECA27B76071}"/>
          </ac:picMkLst>
        </pc:picChg>
      </pc:sldChg>
      <pc:sldChg chg="addSp delSp modSp">
        <pc:chgData name="Gabriela Florczyk" userId="ca0ed89b7135d257" providerId="Windows Live" clId="Web-{96851E36-77C5-4A52-CF66-C6FE571F1E4E}" dt="2025-11-30T16:11:48.307" v="374" actId="20577"/>
        <pc:sldMkLst>
          <pc:docMk/>
          <pc:sldMk cId="2818160819" sldId="269"/>
        </pc:sldMkLst>
        <pc:spChg chg="mod">
          <ac:chgData name="Gabriela Florczyk" userId="ca0ed89b7135d257" providerId="Windows Live" clId="Web-{96851E36-77C5-4A52-CF66-C6FE571F1E4E}" dt="2025-11-30T16:11:48.307" v="374" actId="20577"/>
          <ac:spMkLst>
            <pc:docMk/>
            <pc:sldMk cId="2818160819" sldId="269"/>
            <ac:spMk id="2" creationId="{E337FCFF-7778-5A73-8D70-A22D531DB06E}"/>
          </ac:spMkLst>
        </pc:spChg>
        <pc:spChg chg="add mod">
          <ac:chgData name="Gabriela Florczyk" userId="ca0ed89b7135d257" providerId="Windows Live" clId="Web-{96851E36-77C5-4A52-CF66-C6FE571F1E4E}" dt="2025-11-30T16:11:42.150" v="367" actId="1076"/>
          <ac:spMkLst>
            <pc:docMk/>
            <pc:sldMk cId="2818160819" sldId="269"/>
            <ac:spMk id="3" creationId="{8CDA0ED8-A506-CB05-61DA-CDDAE09880DA}"/>
          </ac:spMkLst>
        </pc:spChg>
        <pc:picChg chg="add del mod">
          <ac:chgData name="Gabriela Florczyk" userId="ca0ed89b7135d257" providerId="Windows Live" clId="Web-{96851E36-77C5-4A52-CF66-C6FE571F1E4E}" dt="2025-11-30T16:11:13.915" v="358"/>
          <ac:picMkLst>
            <pc:docMk/>
            <pc:sldMk cId="2818160819" sldId="269"/>
            <ac:picMk id="4" creationId="{01BCD60C-9343-BB35-9DD4-45ED09223805}"/>
          </ac:picMkLst>
        </pc:picChg>
        <pc:picChg chg="add mod">
          <ac:chgData name="Gabriela Florczyk" userId="ca0ed89b7135d257" providerId="Windows Live" clId="Web-{96851E36-77C5-4A52-CF66-C6FE571F1E4E}" dt="2025-11-30T16:11:44.729" v="368" actId="1076"/>
          <ac:picMkLst>
            <pc:docMk/>
            <pc:sldMk cId="2818160819" sldId="269"/>
            <ac:picMk id="5" creationId="{23A004AD-124D-716B-AD64-F6AE493D90F2}"/>
          </ac:picMkLst>
        </pc:picChg>
      </pc:sldChg>
      <pc:sldChg chg="addSp delSp modSp new">
        <pc:chgData name="Gabriela Florczyk" userId="ca0ed89b7135d257" providerId="Windows Live" clId="Web-{96851E36-77C5-4A52-CF66-C6FE571F1E4E}" dt="2025-11-30T16:17:24.722" v="395" actId="1076"/>
        <pc:sldMkLst>
          <pc:docMk/>
          <pc:sldMk cId="3668331062" sldId="270"/>
        </pc:sldMkLst>
        <pc:spChg chg="mod">
          <ac:chgData name="Gabriela Florczyk" userId="ca0ed89b7135d257" providerId="Windows Live" clId="Web-{96851E36-77C5-4A52-CF66-C6FE571F1E4E}" dt="2025-11-30T16:17:24.722" v="395" actId="1076"/>
          <ac:spMkLst>
            <pc:docMk/>
            <pc:sldMk cId="3668331062" sldId="270"/>
            <ac:spMk id="2" creationId="{3AAF47A5-061A-D8D8-58FA-B4E735CE4159}"/>
          </ac:spMkLst>
        </pc:spChg>
        <pc:spChg chg="add mod">
          <ac:chgData name="Gabriela Florczyk" userId="ca0ed89b7135d257" providerId="Windows Live" clId="Web-{96851E36-77C5-4A52-CF66-C6FE571F1E4E}" dt="2025-11-30T16:17:17.566" v="393" actId="1076"/>
          <ac:spMkLst>
            <pc:docMk/>
            <pc:sldMk cId="3668331062" sldId="270"/>
            <ac:spMk id="5" creationId="{93E3393C-C5AF-CFF5-8AEE-1F9430BEC7B4}"/>
          </ac:spMkLst>
        </pc:spChg>
        <pc:picChg chg="add del mod">
          <ac:chgData name="Gabriela Florczyk" userId="ca0ed89b7135d257" providerId="Windows Live" clId="Web-{96851E36-77C5-4A52-CF66-C6FE571F1E4E}" dt="2025-11-30T15:57:07.589" v="272"/>
          <ac:picMkLst>
            <pc:docMk/>
            <pc:sldMk cId="3668331062" sldId="270"/>
            <ac:picMk id="3" creationId="{69A95801-42F5-737B-D7FB-3D2DA4C45645}"/>
          </ac:picMkLst>
        </pc:picChg>
        <pc:picChg chg="add mod">
          <ac:chgData name="Gabriela Florczyk" userId="ca0ed89b7135d257" providerId="Windows Live" clId="Web-{96851E36-77C5-4A52-CF66-C6FE571F1E4E}" dt="2025-11-30T16:17:21.300" v="394" actId="1076"/>
          <ac:picMkLst>
            <pc:docMk/>
            <pc:sldMk cId="3668331062" sldId="270"/>
            <ac:picMk id="4" creationId="{0C5D0721-FDE9-66B9-B192-2A117E068706}"/>
          </ac:picMkLst>
        </pc:picChg>
      </pc:sldChg>
      <pc:sldChg chg="addSp delSp modSp new">
        <pc:chgData name="Gabriela Florczyk" userId="ca0ed89b7135d257" providerId="Windows Live" clId="Web-{96851E36-77C5-4A52-CF66-C6FE571F1E4E}" dt="2025-11-30T16:35:06.596" v="476" actId="14100"/>
        <pc:sldMkLst>
          <pc:docMk/>
          <pc:sldMk cId="1432803147" sldId="271"/>
        </pc:sldMkLst>
        <pc:spChg chg="mod">
          <ac:chgData name="Gabriela Florczyk" userId="ca0ed89b7135d257" providerId="Windows Live" clId="Web-{96851E36-77C5-4A52-CF66-C6FE571F1E4E}" dt="2025-11-30T16:17:33.957" v="396" actId="1076"/>
          <ac:spMkLst>
            <pc:docMk/>
            <pc:sldMk cId="1432803147" sldId="271"/>
            <ac:spMk id="2" creationId="{6C340BC0-618A-EC3A-D37A-96C118090184}"/>
          </ac:spMkLst>
        </pc:spChg>
        <pc:spChg chg="add del mod">
          <ac:chgData name="Gabriela Florczyk" userId="ca0ed89b7135d257" providerId="Windows Live" clId="Web-{96851E36-77C5-4A52-CF66-C6FE571F1E4E}" dt="2025-11-30T16:17:50.769" v="400"/>
          <ac:spMkLst>
            <pc:docMk/>
            <pc:sldMk cId="1432803147" sldId="271"/>
            <ac:spMk id="3" creationId="{749FFBA2-B8EE-880C-064F-7D9E93DF757E}"/>
          </ac:spMkLst>
        </pc:spChg>
        <pc:spChg chg="add del mod">
          <ac:chgData name="Gabriela Florczyk" userId="ca0ed89b7135d257" providerId="Windows Live" clId="Web-{96851E36-77C5-4A52-CF66-C6FE571F1E4E}" dt="2025-11-30T16:18:15.082" v="422"/>
          <ac:spMkLst>
            <pc:docMk/>
            <pc:sldMk cId="1432803147" sldId="271"/>
            <ac:spMk id="4" creationId="{0609C053-E4CF-E3F9-5755-89324C9AF736}"/>
          </ac:spMkLst>
        </pc:spChg>
        <pc:spChg chg="add del mod">
          <ac:chgData name="Gabriela Florczyk" userId="ca0ed89b7135d257" providerId="Windows Live" clId="Web-{96851E36-77C5-4A52-CF66-C6FE571F1E4E}" dt="2025-11-30T16:18:29.457" v="426"/>
          <ac:spMkLst>
            <pc:docMk/>
            <pc:sldMk cId="1432803147" sldId="271"/>
            <ac:spMk id="5" creationId="{B74848D5-31E4-9326-930B-EE5A7DD43D5E}"/>
          </ac:spMkLst>
        </pc:spChg>
        <pc:spChg chg="add mod">
          <ac:chgData name="Gabriela Florczyk" userId="ca0ed89b7135d257" providerId="Windows Live" clId="Web-{96851E36-77C5-4A52-CF66-C6FE571F1E4E}" dt="2025-11-30T16:35:02.830" v="474" actId="1076"/>
          <ac:spMkLst>
            <pc:docMk/>
            <pc:sldMk cId="1432803147" sldId="271"/>
            <ac:spMk id="6" creationId="{0F9B2606-6BA1-91F7-6A89-6B8BD028B530}"/>
          </ac:spMkLst>
        </pc:spChg>
        <pc:picChg chg="add mod">
          <ac:chgData name="Gabriela Florczyk" userId="ca0ed89b7135d257" providerId="Windows Live" clId="Web-{96851E36-77C5-4A52-CF66-C6FE571F1E4E}" dt="2025-11-30T16:35:06.596" v="476" actId="14100"/>
          <ac:picMkLst>
            <pc:docMk/>
            <pc:sldMk cId="1432803147" sldId="271"/>
            <ac:picMk id="7" creationId="{2B6765BA-0A74-6A61-EF82-7D23358F6476}"/>
          </ac:picMkLst>
        </pc:picChg>
      </pc:sldChg>
      <pc:sldChg chg="addSp delSp modSp new">
        <pc:chgData name="Gabriela Florczyk" userId="ca0ed89b7135d257" providerId="Windows Live" clId="Web-{96851E36-77C5-4A52-CF66-C6FE571F1E4E}" dt="2025-11-30T16:48:59.402" v="530" actId="1076"/>
        <pc:sldMkLst>
          <pc:docMk/>
          <pc:sldMk cId="1611057273" sldId="272"/>
        </pc:sldMkLst>
        <pc:spChg chg="mod">
          <ac:chgData name="Gabriela Florczyk" userId="ca0ed89b7135d257" providerId="Windows Live" clId="Web-{96851E36-77C5-4A52-CF66-C6FE571F1E4E}" dt="2025-11-30T16:39:15.130" v="484" actId="1076"/>
          <ac:spMkLst>
            <pc:docMk/>
            <pc:sldMk cId="1611057273" sldId="272"/>
            <ac:spMk id="2" creationId="{DE3B13C6-A07A-BD0A-F7C7-D137AD1FF0C4}"/>
          </ac:spMkLst>
        </pc:spChg>
        <pc:spChg chg="add mod">
          <ac:chgData name="Gabriela Florczyk" userId="ca0ed89b7135d257" providerId="Windows Live" clId="Web-{96851E36-77C5-4A52-CF66-C6FE571F1E4E}" dt="2025-11-30T16:48:48.026" v="528" actId="20577"/>
          <ac:spMkLst>
            <pc:docMk/>
            <pc:sldMk cId="1611057273" sldId="272"/>
            <ac:spMk id="7" creationId="{318A275E-9F15-D605-C9FB-DC6F64CD9874}"/>
          </ac:spMkLst>
        </pc:spChg>
        <pc:picChg chg="add del mod">
          <ac:chgData name="Gabriela Florczyk" userId="ca0ed89b7135d257" providerId="Windows Live" clId="Web-{96851E36-77C5-4A52-CF66-C6FE571F1E4E}" dt="2025-11-30T16:40:35.709" v="486"/>
          <ac:picMkLst>
            <pc:docMk/>
            <pc:sldMk cId="1611057273" sldId="272"/>
            <ac:picMk id="3" creationId="{C614A3AA-A3D8-3010-1EAE-F2BEC53EB9B1}"/>
          </ac:picMkLst>
        </pc:picChg>
        <pc:picChg chg="add mod">
          <ac:chgData name="Gabriela Florczyk" userId="ca0ed89b7135d257" providerId="Windows Live" clId="Web-{96851E36-77C5-4A52-CF66-C6FE571F1E4E}" dt="2025-11-30T16:48:59.402" v="530" actId="1076"/>
          <ac:picMkLst>
            <pc:docMk/>
            <pc:sldMk cId="1611057273" sldId="272"/>
            <ac:picMk id="4" creationId="{A1BDF76D-8953-C51C-66AA-1CE817BB7C36}"/>
          </ac:picMkLst>
        </pc:picChg>
        <pc:picChg chg="add del mod">
          <ac:chgData name="Gabriela Florczyk" userId="ca0ed89b7135d257" providerId="Windows Live" clId="Web-{96851E36-77C5-4A52-CF66-C6FE571F1E4E}" dt="2025-11-30T16:41:00.960" v="492"/>
          <ac:picMkLst>
            <pc:docMk/>
            <pc:sldMk cId="1611057273" sldId="272"/>
            <ac:picMk id="5" creationId="{059CD215-C666-AC77-7B70-E4A82E77C8A1}"/>
          </ac:picMkLst>
        </pc:picChg>
        <pc:picChg chg="add mod">
          <ac:chgData name="Gabriela Florczyk" userId="ca0ed89b7135d257" providerId="Windows Live" clId="Web-{96851E36-77C5-4A52-CF66-C6FE571F1E4E}" dt="2025-11-30T16:41:35.383" v="506" actId="1076"/>
          <ac:picMkLst>
            <pc:docMk/>
            <pc:sldMk cId="1611057273" sldId="272"/>
            <ac:picMk id="6" creationId="{7E24BBF6-72BF-82EB-73F7-48D24744B63F}"/>
          </ac:picMkLst>
        </pc:picChg>
      </pc:sldChg>
      <pc:sldChg chg="addSp modSp new">
        <pc:chgData name="Gabriela Florczyk" userId="ca0ed89b7135d257" providerId="Windows Live" clId="Web-{96851E36-77C5-4A52-CF66-C6FE571F1E4E}" dt="2025-11-30T16:54:36.829" v="561" actId="20577"/>
        <pc:sldMkLst>
          <pc:docMk/>
          <pc:sldMk cId="1077788263" sldId="273"/>
        </pc:sldMkLst>
        <pc:spChg chg="mod">
          <ac:chgData name="Gabriela Florczyk" userId="ca0ed89b7135d257" providerId="Windows Live" clId="Web-{96851E36-77C5-4A52-CF66-C6FE571F1E4E}" dt="2025-11-30T16:53:27.294" v="539" actId="1076"/>
          <ac:spMkLst>
            <pc:docMk/>
            <pc:sldMk cId="1077788263" sldId="273"/>
            <ac:spMk id="2" creationId="{344D93B1-65B0-ADA9-5A69-F38B072B3597}"/>
          </ac:spMkLst>
        </pc:spChg>
        <pc:spChg chg="add mod">
          <ac:chgData name="Gabriela Florczyk" userId="ca0ed89b7135d257" providerId="Windows Live" clId="Web-{96851E36-77C5-4A52-CF66-C6FE571F1E4E}" dt="2025-11-30T16:54:36.829" v="561" actId="20577"/>
          <ac:spMkLst>
            <pc:docMk/>
            <pc:sldMk cId="1077788263" sldId="273"/>
            <ac:spMk id="3" creationId="{53AD0437-E9DD-21B4-CF98-AED4885DDEDD}"/>
          </ac:spMkLst>
        </pc:spChg>
      </pc:sldChg>
    </pc:docChg>
  </pc:docChgLst>
  <pc:docChgLst>
    <pc:chgData name="Gabriela Florczyk" userId="ca0ed89b7135d257" providerId="Windows Live" clId="Web-{E187C1FB-D2CD-A232-1AF1-4A32C2F33AD0}"/>
    <pc:docChg chg="addSld modSld sldOrd">
      <pc:chgData name="Gabriela Florczyk" userId="ca0ed89b7135d257" providerId="Windows Live" clId="Web-{E187C1FB-D2CD-A232-1AF1-4A32C2F33AD0}" dt="2025-11-30T18:00:54.561" v="539" actId="1076"/>
      <pc:docMkLst>
        <pc:docMk/>
      </pc:docMkLst>
      <pc:sldChg chg="modSp">
        <pc:chgData name="Gabriela Florczyk" userId="ca0ed89b7135d257" providerId="Windows Live" clId="Web-{E187C1FB-D2CD-A232-1AF1-4A32C2F33AD0}" dt="2025-11-30T17:22:14.085" v="81" actId="20577"/>
        <pc:sldMkLst>
          <pc:docMk/>
          <pc:sldMk cId="1419489889" sldId="258"/>
        </pc:sldMkLst>
        <pc:spChg chg="mod">
          <ac:chgData name="Gabriela Florczyk" userId="ca0ed89b7135d257" providerId="Windows Live" clId="Web-{E187C1FB-D2CD-A232-1AF1-4A32C2F33AD0}" dt="2025-11-30T17:22:14.085" v="81" actId="20577"/>
          <ac:spMkLst>
            <pc:docMk/>
            <pc:sldMk cId="1419489889" sldId="258"/>
            <ac:spMk id="3" creationId="{D254CC47-F068-6D93-480F-834C760CECA5}"/>
          </ac:spMkLst>
        </pc:spChg>
      </pc:sldChg>
      <pc:sldChg chg="modSp">
        <pc:chgData name="Gabriela Florczyk" userId="ca0ed89b7135d257" providerId="Windows Live" clId="Web-{E187C1FB-D2CD-A232-1AF1-4A32C2F33AD0}" dt="2025-11-30T17:54:52.314" v="484" actId="1076"/>
        <pc:sldMkLst>
          <pc:docMk/>
          <pc:sldMk cId="1993509215" sldId="259"/>
        </pc:sldMkLst>
        <pc:spChg chg="mod">
          <ac:chgData name="Gabriela Florczyk" userId="ca0ed89b7135d257" providerId="Windows Live" clId="Web-{E187C1FB-D2CD-A232-1AF1-4A32C2F33AD0}" dt="2025-11-30T17:36:18.013" v="263" actId="1076"/>
          <ac:spMkLst>
            <pc:docMk/>
            <pc:sldMk cId="1993509215" sldId="259"/>
            <ac:spMk id="6" creationId="{04ED04A8-4562-8E00-F265-8989979869F9}"/>
          </ac:spMkLst>
        </pc:spChg>
        <pc:spChg chg="mod">
          <ac:chgData name="Gabriela Florczyk" userId="ca0ed89b7135d257" providerId="Windows Live" clId="Web-{E187C1FB-D2CD-A232-1AF1-4A32C2F33AD0}" dt="2025-11-30T17:54:47.033" v="482" actId="1076"/>
          <ac:spMkLst>
            <pc:docMk/>
            <pc:sldMk cId="1993509215" sldId="259"/>
            <ac:spMk id="7" creationId="{9C023382-6A50-AF50-C73F-6CB1C9119C71}"/>
          </ac:spMkLst>
        </pc:spChg>
        <pc:picChg chg="mod">
          <ac:chgData name="Gabriela Florczyk" userId="ca0ed89b7135d257" providerId="Windows Live" clId="Web-{E187C1FB-D2CD-A232-1AF1-4A32C2F33AD0}" dt="2025-11-30T17:54:52.314" v="484" actId="1076"/>
          <ac:picMkLst>
            <pc:docMk/>
            <pc:sldMk cId="1993509215" sldId="259"/>
            <ac:picMk id="4" creationId="{DDDBED96-E081-25EE-0342-26FE085FBB5D}"/>
          </ac:picMkLst>
        </pc:picChg>
      </pc:sldChg>
      <pc:sldChg chg="addSp delSp modSp">
        <pc:chgData name="Gabriela Florczyk" userId="ca0ed89b7135d257" providerId="Windows Live" clId="Web-{E187C1FB-D2CD-A232-1AF1-4A32C2F33AD0}" dt="2025-11-30T17:34:50.631" v="259" actId="20577"/>
        <pc:sldMkLst>
          <pc:docMk/>
          <pc:sldMk cId="3644120057" sldId="261"/>
        </pc:sldMkLst>
        <pc:spChg chg="mod">
          <ac:chgData name="Gabriela Florczyk" userId="ca0ed89b7135d257" providerId="Windows Live" clId="Web-{E187C1FB-D2CD-A232-1AF1-4A32C2F33AD0}" dt="2025-11-30T17:34:50.631" v="259" actId="20577"/>
          <ac:spMkLst>
            <pc:docMk/>
            <pc:sldMk cId="3644120057" sldId="261"/>
            <ac:spMk id="2" creationId="{6FCC3928-A8EE-4027-AB74-4C99A4B39DD7}"/>
          </ac:spMkLst>
        </pc:spChg>
        <pc:spChg chg="mod">
          <ac:chgData name="Gabriela Florczyk" userId="ca0ed89b7135d257" providerId="Windows Live" clId="Web-{E187C1FB-D2CD-A232-1AF1-4A32C2F33AD0}" dt="2025-11-30T17:33:57.220" v="254" actId="20577"/>
          <ac:spMkLst>
            <pc:docMk/>
            <pc:sldMk cId="3644120057" sldId="261"/>
            <ac:spMk id="3" creationId="{ABE447E6-CFE7-75C6-B189-A9845D7F2AF1}"/>
          </ac:spMkLst>
        </pc:spChg>
        <pc:spChg chg="add del mod">
          <ac:chgData name="Gabriela Florczyk" userId="ca0ed89b7135d257" providerId="Windows Live" clId="Web-{E187C1FB-D2CD-A232-1AF1-4A32C2F33AD0}" dt="2025-11-30T17:31:47.329" v="224"/>
          <ac:spMkLst>
            <pc:docMk/>
            <pc:sldMk cId="3644120057" sldId="261"/>
            <ac:spMk id="4" creationId="{72CBAFAC-30C5-F320-5104-B75FF64A7344}"/>
          </ac:spMkLst>
        </pc:spChg>
      </pc:sldChg>
      <pc:sldChg chg="modSp">
        <pc:chgData name="Gabriela Florczyk" userId="ca0ed89b7135d257" providerId="Windows Live" clId="Web-{E187C1FB-D2CD-A232-1AF1-4A32C2F33AD0}" dt="2025-11-30T17:54:06.577" v="475" actId="1076"/>
        <pc:sldMkLst>
          <pc:docMk/>
          <pc:sldMk cId="2160049111" sldId="264"/>
        </pc:sldMkLst>
        <pc:spChg chg="mod">
          <ac:chgData name="Gabriela Florczyk" userId="ca0ed89b7135d257" providerId="Windows Live" clId="Web-{E187C1FB-D2CD-A232-1AF1-4A32C2F33AD0}" dt="2025-11-30T17:53:29.466" v="470" actId="1076"/>
          <ac:spMkLst>
            <pc:docMk/>
            <pc:sldMk cId="2160049111" sldId="264"/>
            <ac:spMk id="4" creationId="{94CFA305-5E01-741C-918C-A331676F5823}"/>
          </ac:spMkLst>
        </pc:spChg>
        <pc:spChg chg="mod">
          <ac:chgData name="Gabriela Florczyk" userId="ca0ed89b7135d257" providerId="Windows Live" clId="Web-{E187C1FB-D2CD-A232-1AF1-4A32C2F33AD0}" dt="2025-11-30T17:53:39.779" v="471" actId="1076"/>
          <ac:spMkLst>
            <pc:docMk/>
            <pc:sldMk cId="2160049111" sldId="264"/>
            <ac:spMk id="10" creationId="{7B6EBAAF-9D01-3C3D-61ED-5CD8831FECC0}"/>
          </ac:spMkLst>
        </pc:spChg>
        <pc:picChg chg="mod">
          <ac:chgData name="Gabriela Florczyk" userId="ca0ed89b7135d257" providerId="Windows Live" clId="Web-{E187C1FB-D2CD-A232-1AF1-4A32C2F33AD0}" dt="2025-11-30T17:54:06.577" v="475" actId="1076"/>
          <ac:picMkLst>
            <pc:docMk/>
            <pc:sldMk cId="2160049111" sldId="264"/>
            <ac:picMk id="3" creationId="{497BEC3F-DB02-1DFD-B4CC-9BB56F46BD56}"/>
          </ac:picMkLst>
        </pc:picChg>
        <pc:picChg chg="mod">
          <ac:chgData name="Gabriela Florczyk" userId="ca0ed89b7135d257" providerId="Windows Live" clId="Web-{E187C1FB-D2CD-A232-1AF1-4A32C2F33AD0}" dt="2025-11-30T17:53:42.357" v="472" actId="1076"/>
          <ac:picMkLst>
            <pc:docMk/>
            <pc:sldMk cId="2160049111" sldId="264"/>
            <ac:picMk id="11" creationId="{2892B816-56EA-F306-F926-A2B86DBD53D6}"/>
          </ac:picMkLst>
        </pc:picChg>
      </pc:sldChg>
      <pc:sldChg chg="addSp delSp modSp">
        <pc:chgData name="Gabriela Florczyk" userId="ca0ed89b7135d257" providerId="Windows Live" clId="Web-{E187C1FB-D2CD-A232-1AF1-4A32C2F33AD0}" dt="2025-11-30T18:00:54.561" v="539" actId="1076"/>
        <pc:sldMkLst>
          <pc:docMk/>
          <pc:sldMk cId="3486985596" sldId="265"/>
        </pc:sldMkLst>
        <pc:spChg chg="mod">
          <ac:chgData name="Gabriela Florczyk" userId="ca0ed89b7135d257" providerId="Windows Live" clId="Web-{E187C1FB-D2CD-A232-1AF1-4A32C2F33AD0}" dt="2025-11-30T18:00:49.467" v="537" actId="1076"/>
          <ac:spMkLst>
            <pc:docMk/>
            <pc:sldMk cId="3486985596" sldId="265"/>
            <ac:spMk id="4" creationId="{E231B747-D9C1-3B6C-8114-5876E3D437BE}"/>
          </ac:spMkLst>
        </pc:spChg>
        <pc:spChg chg="mod">
          <ac:chgData name="Gabriela Florczyk" userId="ca0ed89b7135d257" providerId="Windows Live" clId="Web-{E187C1FB-D2CD-A232-1AF1-4A32C2F33AD0}" dt="2025-11-30T18:00:54.561" v="539" actId="1076"/>
          <ac:spMkLst>
            <pc:docMk/>
            <pc:sldMk cId="3486985596" sldId="265"/>
            <ac:spMk id="6" creationId="{13177381-85BB-F313-5BAA-5FBB71508C0B}"/>
          </ac:spMkLst>
        </pc:spChg>
        <pc:spChg chg="mod">
          <ac:chgData name="Gabriela Florczyk" userId="ca0ed89b7135d257" providerId="Windows Live" clId="Web-{E187C1FB-D2CD-A232-1AF1-4A32C2F33AD0}" dt="2025-11-30T18:00:52.202" v="538" actId="1076"/>
          <ac:spMkLst>
            <pc:docMk/>
            <pc:sldMk cId="3486985596" sldId="265"/>
            <ac:spMk id="8" creationId="{CAA39C69-89A8-285F-DC01-BB515166E8E6}"/>
          </ac:spMkLst>
        </pc:spChg>
        <pc:picChg chg="add del mod">
          <ac:chgData name="Gabriela Florczyk" userId="ca0ed89b7135d257" providerId="Windows Live" clId="Web-{E187C1FB-D2CD-A232-1AF1-4A32C2F33AD0}" dt="2025-11-30T17:59:12.230" v="506"/>
          <ac:picMkLst>
            <pc:docMk/>
            <pc:sldMk cId="3486985596" sldId="265"/>
            <ac:picMk id="3" creationId="{96E67BA2-5245-7446-8D0F-672DA8AD3FEF}"/>
          </ac:picMkLst>
        </pc:picChg>
        <pc:picChg chg="add mod">
          <ac:chgData name="Gabriela Florczyk" userId="ca0ed89b7135d257" providerId="Windows Live" clId="Web-{E187C1FB-D2CD-A232-1AF1-4A32C2F33AD0}" dt="2025-11-30T18:00:45.998" v="536" actId="1076"/>
          <ac:picMkLst>
            <pc:docMk/>
            <pc:sldMk cId="3486985596" sldId="265"/>
            <ac:picMk id="5" creationId="{63B88658-716D-1165-B498-6CC404951119}"/>
          </ac:picMkLst>
        </pc:picChg>
        <pc:picChg chg="mod">
          <ac:chgData name="Gabriela Florczyk" userId="ca0ed89b7135d257" providerId="Windows Live" clId="Web-{E187C1FB-D2CD-A232-1AF1-4A32C2F33AD0}" dt="2025-11-30T18:00:29.607" v="531" actId="1076"/>
          <ac:picMkLst>
            <pc:docMk/>
            <pc:sldMk cId="3486985596" sldId="265"/>
            <ac:picMk id="7" creationId="{C4508CD5-2AF7-74A4-CC6A-03F55E65CDE1}"/>
          </ac:picMkLst>
        </pc:picChg>
      </pc:sldChg>
      <pc:sldChg chg="modSp">
        <pc:chgData name="Gabriela Florczyk" userId="ca0ed89b7135d257" providerId="Windows Live" clId="Web-{E187C1FB-D2CD-A232-1AF1-4A32C2F33AD0}" dt="2025-11-30T17:54:22.172" v="476" actId="20577"/>
        <pc:sldMkLst>
          <pc:docMk/>
          <pc:sldMk cId="2657478831" sldId="266"/>
        </pc:sldMkLst>
        <pc:spChg chg="mod">
          <ac:chgData name="Gabriela Florczyk" userId="ca0ed89b7135d257" providerId="Windows Live" clId="Web-{E187C1FB-D2CD-A232-1AF1-4A32C2F33AD0}" dt="2025-11-30T17:54:22.172" v="476" actId="20577"/>
          <ac:spMkLst>
            <pc:docMk/>
            <pc:sldMk cId="2657478831" sldId="266"/>
            <ac:spMk id="5" creationId="{93076AE2-9C81-163A-82D8-D8F726D393F9}"/>
          </ac:spMkLst>
        </pc:spChg>
      </pc:sldChg>
      <pc:sldChg chg="modSp">
        <pc:chgData name="Gabriela Florczyk" userId="ca0ed89b7135d257" providerId="Windows Live" clId="Web-{E187C1FB-D2CD-A232-1AF1-4A32C2F33AD0}" dt="2025-11-30T17:40:51.838" v="313" actId="20577"/>
        <pc:sldMkLst>
          <pc:docMk/>
          <pc:sldMk cId="1509093193" sldId="267"/>
        </pc:sldMkLst>
        <pc:spChg chg="mod">
          <ac:chgData name="Gabriela Florczyk" userId="ca0ed89b7135d257" providerId="Windows Live" clId="Web-{E187C1FB-D2CD-A232-1AF1-4A32C2F33AD0}" dt="2025-11-30T17:39:33.351" v="299" actId="1076"/>
          <ac:spMkLst>
            <pc:docMk/>
            <pc:sldMk cId="1509093193" sldId="267"/>
            <ac:spMk id="2" creationId="{354A0D9D-0A87-3519-3AA1-3AB4BED63888}"/>
          </ac:spMkLst>
        </pc:spChg>
        <pc:spChg chg="mod">
          <ac:chgData name="Gabriela Florczyk" userId="ca0ed89b7135d257" providerId="Windows Live" clId="Web-{E187C1FB-D2CD-A232-1AF1-4A32C2F33AD0}" dt="2025-11-30T17:40:51.838" v="313" actId="20577"/>
          <ac:spMkLst>
            <pc:docMk/>
            <pc:sldMk cId="1509093193" sldId="267"/>
            <ac:spMk id="14" creationId="{A52B872A-E07E-1B0A-B8FB-92A12929AA84}"/>
          </ac:spMkLst>
        </pc:spChg>
        <pc:picChg chg="mod">
          <ac:chgData name="Gabriela Florczyk" userId="ca0ed89b7135d257" providerId="Windows Live" clId="Web-{E187C1FB-D2CD-A232-1AF1-4A32C2F33AD0}" dt="2025-11-30T17:39:25.210" v="296" actId="1076"/>
          <ac:picMkLst>
            <pc:docMk/>
            <pc:sldMk cId="1509093193" sldId="267"/>
            <ac:picMk id="5" creationId="{64EC357D-8A22-09C0-8138-432DF5031796}"/>
          </ac:picMkLst>
        </pc:picChg>
        <pc:picChg chg="mod">
          <ac:chgData name="Gabriela Florczyk" userId="ca0ed89b7135d257" providerId="Windows Live" clId="Web-{E187C1FB-D2CD-A232-1AF1-4A32C2F33AD0}" dt="2025-11-30T17:39:27.054" v="297" actId="1076"/>
          <ac:picMkLst>
            <pc:docMk/>
            <pc:sldMk cId="1509093193" sldId="267"/>
            <ac:picMk id="12" creationId="{E4650945-92E5-F480-41AA-C00C94EDC155}"/>
          </ac:picMkLst>
        </pc:picChg>
      </pc:sldChg>
      <pc:sldChg chg="addSp delSp modSp mod setBg">
        <pc:chgData name="Gabriela Florczyk" userId="ca0ed89b7135d257" providerId="Windows Live" clId="Web-{E187C1FB-D2CD-A232-1AF1-4A32C2F33AD0}" dt="2025-11-30T17:41:07.104" v="317" actId="20577"/>
        <pc:sldMkLst>
          <pc:docMk/>
          <pc:sldMk cId="2668200577" sldId="268"/>
        </pc:sldMkLst>
        <pc:spChg chg="mod">
          <ac:chgData name="Gabriela Florczyk" userId="ca0ed89b7135d257" providerId="Windows Live" clId="Web-{E187C1FB-D2CD-A232-1AF1-4A32C2F33AD0}" dt="2025-11-30T17:38:57.412" v="280" actId="14100"/>
          <ac:spMkLst>
            <pc:docMk/>
            <pc:sldMk cId="2668200577" sldId="268"/>
            <ac:spMk id="2" creationId="{ABBCD032-0B68-1146-6316-7179DD05AD49}"/>
          </ac:spMkLst>
        </pc:spChg>
        <pc:spChg chg="mod ord">
          <ac:chgData name="Gabriela Florczyk" userId="ca0ed89b7135d257" providerId="Windows Live" clId="Web-{E187C1FB-D2CD-A232-1AF1-4A32C2F33AD0}" dt="2025-11-30T17:41:07.104" v="317" actId="20577"/>
          <ac:spMkLst>
            <pc:docMk/>
            <pc:sldMk cId="2668200577" sldId="268"/>
            <ac:spMk id="3" creationId="{F02831B5-45C6-01FB-C76C-5EBF62223744}"/>
          </ac:spMkLst>
        </pc:spChg>
        <pc:spChg chg="add">
          <ac:chgData name="Gabriela Florczyk" userId="ca0ed89b7135d257" providerId="Windows Live" clId="Web-{E187C1FB-D2CD-A232-1AF1-4A32C2F33AD0}" dt="2025-11-30T17:38:52.646" v="279"/>
          <ac:spMkLst>
            <pc:docMk/>
            <pc:sldMk cId="2668200577" sldId="268"/>
            <ac:spMk id="10" creationId="{E51BA4DF-2BD4-4EC2-B1DB-B27C8AC71864}"/>
          </ac:spMkLst>
        </pc:spChg>
        <pc:picChg chg="del mod">
          <ac:chgData name="Gabriela Florczyk" userId="ca0ed89b7135d257" providerId="Windows Live" clId="Web-{E187C1FB-D2CD-A232-1AF1-4A32C2F33AD0}" dt="2025-11-30T17:38:39.786" v="276"/>
          <ac:picMkLst>
            <pc:docMk/>
            <pc:sldMk cId="2668200577" sldId="268"/>
            <ac:picMk id="4" creationId="{6EBC69D4-85E5-BAF6-9A73-19022452E6B2}"/>
          </ac:picMkLst>
        </pc:picChg>
        <pc:picChg chg="add mod">
          <ac:chgData name="Gabriela Florczyk" userId="ca0ed89b7135d257" providerId="Windows Live" clId="Web-{E187C1FB-D2CD-A232-1AF1-4A32C2F33AD0}" dt="2025-11-30T17:38:52.646" v="279"/>
          <ac:picMkLst>
            <pc:docMk/>
            <pc:sldMk cId="2668200577" sldId="268"/>
            <ac:picMk id="5" creationId="{691CA044-10AD-7F2E-8313-88ACE326692A}"/>
          </ac:picMkLst>
        </pc:picChg>
      </pc:sldChg>
      <pc:sldChg chg="addSp delSp modSp">
        <pc:chgData name="Gabriela Florczyk" userId="ca0ed89b7135d257" providerId="Windows Live" clId="Web-{E187C1FB-D2CD-A232-1AF1-4A32C2F33AD0}" dt="2025-11-30T17:50:43.937" v="422" actId="1076"/>
        <pc:sldMkLst>
          <pc:docMk/>
          <pc:sldMk cId="2818160819" sldId="269"/>
        </pc:sldMkLst>
        <pc:spChg chg="mod">
          <ac:chgData name="Gabriela Florczyk" userId="ca0ed89b7135d257" providerId="Windows Live" clId="Web-{E187C1FB-D2CD-A232-1AF1-4A32C2F33AD0}" dt="2025-11-30T17:50:43.937" v="422" actId="1076"/>
          <ac:spMkLst>
            <pc:docMk/>
            <pc:sldMk cId="2818160819" sldId="269"/>
            <ac:spMk id="3" creationId="{8CDA0ED8-A506-CB05-61DA-CDDAE09880DA}"/>
          </ac:spMkLst>
        </pc:spChg>
        <pc:picChg chg="add del mod">
          <ac:chgData name="Gabriela Florczyk" userId="ca0ed89b7135d257" providerId="Windows Live" clId="Web-{E187C1FB-D2CD-A232-1AF1-4A32C2F33AD0}" dt="2025-11-30T17:49:29.522" v="396"/>
          <ac:picMkLst>
            <pc:docMk/>
            <pc:sldMk cId="2818160819" sldId="269"/>
            <ac:picMk id="4" creationId="{B03A8960-FB95-963E-E701-93330A86BD7D}"/>
          </ac:picMkLst>
        </pc:picChg>
        <pc:picChg chg="mod">
          <ac:chgData name="Gabriela Florczyk" userId="ca0ed89b7135d257" providerId="Windows Live" clId="Web-{E187C1FB-D2CD-A232-1AF1-4A32C2F33AD0}" dt="2025-11-30T17:50:15.809" v="414" actId="1076"/>
          <ac:picMkLst>
            <pc:docMk/>
            <pc:sldMk cId="2818160819" sldId="269"/>
            <ac:picMk id="5" creationId="{23A004AD-124D-716B-AD64-F6AE493D90F2}"/>
          </ac:picMkLst>
        </pc:picChg>
        <pc:picChg chg="add mod">
          <ac:chgData name="Gabriela Florczyk" userId="ca0ed89b7135d257" providerId="Windows Live" clId="Web-{E187C1FB-D2CD-A232-1AF1-4A32C2F33AD0}" dt="2025-11-30T17:50:17.137" v="415" actId="1076"/>
          <ac:picMkLst>
            <pc:docMk/>
            <pc:sldMk cId="2818160819" sldId="269"/>
            <ac:picMk id="6" creationId="{76414F0A-DDAD-300B-CE9F-CE877B0A0B20}"/>
          </ac:picMkLst>
        </pc:picChg>
      </pc:sldChg>
      <pc:sldChg chg="modSp">
        <pc:chgData name="Gabriela Florczyk" userId="ca0ed89b7135d257" providerId="Windows Live" clId="Web-{E187C1FB-D2CD-A232-1AF1-4A32C2F33AD0}" dt="2025-11-30T17:46:34.878" v="371" actId="20577"/>
        <pc:sldMkLst>
          <pc:docMk/>
          <pc:sldMk cId="3668331062" sldId="270"/>
        </pc:sldMkLst>
        <pc:spChg chg="mod">
          <ac:chgData name="Gabriela Florczyk" userId="ca0ed89b7135d257" providerId="Windows Live" clId="Web-{E187C1FB-D2CD-A232-1AF1-4A32C2F33AD0}" dt="2025-11-30T17:45:20.236" v="363" actId="1076"/>
          <ac:spMkLst>
            <pc:docMk/>
            <pc:sldMk cId="3668331062" sldId="270"/>
            <ac:spMk id="2" creationId="{3AAF47A5-061A-D8D8-58FA-B4E735CE4159}"/>
          </ac:spMkLst>
        </pc:spChg>
        <pc:spChg chg="mod">
          <ac:chgData name="Gabriela Florczyk" userId="ca0ed89b7135d257" providerId="Windows Live" clId="Web-{E187C1FB-D2CD-A232-1AF1-4A32C2F33AD0}" dt="2025-11-30T17:46:34.878" v="371" actId="20577"/>
          <ac:spMkLst>
            <pc:docMk/>
            <pc:sldMk cId="3668331062" sldId="270"/>
            <ac:spMk id="5" creationId="{93E3393C-C5AF-CFF5-8AEE-1F9430BEC7B4}"/>
          </ac:spMkLst>
        </pc:spChg>
        <pc:picChg chg="mod">
          <ac:chgData name="Gabriela Florczyk" userId="ca0ed89b7135d257" providerId="Windows Live" clId="Web-{E187C1FB-D2CD-A232-1AF1-4A32C2F33AD0}" dt="2025-11-30T17:45:00.766" v="357" actId="14100"/>
          <ac:picMkLst>
            <pc:docMk/>
            <pc:sldMk cId="3668331062" sldId="270"/>
            <ac:picMk id="4" creationId="{0C5D0721-FDE9-66B9-B192-2A117E068706}"/>
          </ac:picMkLst>
        </pc:picChg>
      </pc:sldChg>
      <pc:sldChg chg="modSp">
        <pc:chgData name="Gabriela Florczyk" userId="ca0ed89b7135d257" providerId="Windows Live" clId="Web-{E187C1FB-D2CD-A232-1AF1-4A32C2F33AD0}" dt="2025-11-30T17:50:59.469" v="424" actId="1076"/>
        <pc:sldMkLst>
          <pc:docMk/>
          <pc:sldMk cId="1432803147" sldId="271"/>
        </pc:sldMkLst>
        <pc:picChg chg="mod">
          <ac:chgData name="Gabriela Florczyk" userId="ca0ed89b7135d257" providerId="Windows Live" clId="Web-{E187C1FB-D2CD-A232-1AF1-4A32C2F33AD0}" dt="2025-11-30T17:50:59.469" v="424" actId="1076"/>
          <ac:picMkLst>
            <pc:docMk/>
            <pc:sldMk cId="1432803147" sldId="271"/>
            <ac:picMk id="7" creationId="{2B6765BA-0A74-6A61-EF82-7D23358F6476}"/>
          </ac:picMkLst>
        </pc:picChg>
      </pc:sldChg>
      <pc:sldChg chg="modSp">
        <pc:chgData name="Gabriela Florczyk" userId="ca0ed89b7135d257" providerId="Windows Live" clId="Web-{E187C1FB-D2CD-A232-1AF1-4A32C2F33AD0}" dt="2025-11-30T17:52:58.354" v="458" actId="20577"/>
        <pc:sldMkLst>
          <pc:docMk/>
          <pc:sldMk cId="1611057273" sldId="272"/>
        </pc:sldMkLst>
        <pc:spChg chg="mod">
          <ac:chgData name="Gabriela Florczyk" userId="ca0ed89b7135d257" providerId="Windows Live" clId="Web-{E187C1FB-D2CD-A232-1AF1-4A32C2F33AD0}" dt="2025-11-30T17:52:38.337" v="452" actId="1076"/>
          <ac:spMkLst>
            <pc:docMk/>
            <pc:sldMk cId="1611057273" sldId="272"/>
            <ac:spMk id="2" creationId="{DE3B13C6-A07A-BD0A-F7C7-D137AD1FF0C4}"/>
          </ac:spMkLst>
        </pc:spChg>
        <pc:spChg chg="mod">
          <ac:chgData name="Gabriela Florczyk" userId="ca0ed89b7135d257" providerId="Windows Live" clId="Web-{E187C1FB-D2CD-A232-1AF1-4A32C2F33AD0}" dt="2025-11-30T17:52:58.354" v="458" actId="20577"/>
          <ac:spMkLst>
            <pc:docMk/>
            <pc:sldMk cId="1611057273" sldId="272"/>
            <ac:spMk id="7" creationId="{318A275E-9F15-D605-C9FB-DC6F64CD9874}"/>
          </ac:spMkLst>
        </pc:spChg>
        <pc:picChg chg="mod">
          <ac:chgData name="Gabriela Florczyk" userId="ca0ed89b7135d257" providerId="Windows Live" clId="Web-{E187C1FB-D2CD-A232-1AF1-4A32C2F33AD0}" dt="2025-11-30T17:52:28.602" v="450" actId="1076"/>
          <ac:picMkLst>
            <pc:docMk/>
            <pc:sldMk cId="1611057273" sldId="272"/>
            <ac:picMk id="4" creationId="{A1BDF76D-8953-C51C-66AA-1CE817BB7C36}"/>
          </ac:picMkLst>
        </pc:picChg>
        <pc:picChg chg="mod">
          <ac:chgData name="Gabriela Florczyk" userId="ca0ed89b7135d257" providerId="Windows Live" clId="Web-{E187C1FB-D2CD-A232-1AF1-4A32C2F33AD0}" dt="2025-11-30T17:52:15.632" v="446" actId="1076"/>
          <ac:picMkLst>
            <pc:docMk/>
            <pc:sldMk cId="1611057273" sldId="272"/>
            <ac:picMk id="6" creationId="{7E24BBF6-72BF-82EB-73F7-48D24744B63F}"/>
          </ac:picMkLst>
        </pc:picChg>
      </pc:sldChg>
      <pc:sldChg chg="addSp modSp">
        <pc:chgData name="Gabriela Florczyk" userId="ca0ed89b7135d257" providerId="Windows Live" clId="Web-{E187C1FB-D2CD-A232-1AF1-4A32C2F33AD0}" dt="2025-11-30T17:51:36.160" v="439" actId="1076"/>
        <pc:sldMkLst>
          <pc:docMk/>
          <pc:sldMk cId="1077788263" sldId="273"/>
        </pc:sldMkLst>
        <pc:spChg chg="mod">
          <ac:chgData name="Gabriela Florczyk" userId="ca0ed89b7135d257" providerId="Windows Live" clId="Web-{E187C1FB-D2CD-A232-1AF1-4A32C2F33AD0}" dt="2025-11-30T17:12:01.206" v="24" actId="20577"/>
          <ac:spMkLst>
            <pc:docMk/>
            <pc:sldMk cId="1077788263" sldId="273"/>
            <ac:spMk id="2" creationId="{344D93B1-65B0-ADA9-5A69-F38B072B3597}"/>
          </ac:spMkLst>
        </pc:spChg>
        <pc:spChg chg="mod">
          <ac:chgData name="Gabriela Florczyk" userId="ca0ed89b7135d257" providerId="Windows Live" clId="Web-{E187C1FB-D2CD-A232-1AF1-4A32C2F33AD0}" dt="2025-11-30T17:14:21.029" v="41" actId="1076"/>
          <ac:spMkLst>
            <pc:docMk/>
            <pc:sldMk cId="1077788263" sldId="273"/>
            <ac:spMk id="3" creationId="{53AD0437-E9DD-21B4-CF98-AED4885DDEDD}"/>
          </ac:spMkLst>
        </pc:spChg>
        <pc:spChg chg="add mod">
          <ac:chgData name="Gabriela Florczyk" userId="ca0ed89b7135d257" providerId="Windows Live" clId="Web-{E187C1FB-D2CD-A232-1AF1-4A32C2F33AD0}" dt="2025-11-30T17:51:27.285" v="434" actId="20577"/>
          <ac:spMkLst>
            <pc:docMk/>
            <pc:sldMk cId="1077788263" sldId="273"/>
            <ac:spMk id="5" creationId="{618A0968-55A2-628D-F4D5-6091F59D376E}"/>
          </ac:spMkLst>
        </pc:spChg>
        <pc:picChg chg="add mod">
          <ac:chgData name="Gabriela Florczyk" userId="ca0ed89b7135d257" providerId="Windows Live" clId="Web-{E187C1FB-D2CD-A232-1AF1-4A32C2F33AD0}" dt="2025-11-30T17:51:32.019" v="437" actId="1076"/>
          <ac:picMkLst>
            <pc:docMk/>
            <pc:sldMk cId="1077788263" sldId="273"/>
            <ac:picMk id="4" creationId="{D5B8E699-C0ED-B8D8-F721-26FA56102AD9}"/>
          </ac:picMkLst>
        </pc:picChg>
        <pc:picChg chg="add mod">
          <ac:chgData name="Gabriela Florczyk" userId="ca0ed89b7135d257" providerId="Windows Live" clId="Web-{E187C1FB-D2CD-A232-1AF1-4A32C2F33AD0}" dt="2025-11-30T17:51:36.160" v="439" actId="1076"/>
          <ac:picMkLst>
            <pc:docMk/>
            <pc:sldMk cId="1077788263" sldId="273"/>
            <ac:picMk id="6" creationId="{9E46207E-1F0F-AB63-9501-FC76A380F447}"/>
          </ac:picMkLst>
        </pc:picChg>
      </pc:sldChg>
      <pc:sldChg chg="addSp delSp modSp new mod ord setBg">
        <pc:chgData name="Gabriela Florczyk" userId="ca0ed89b7135d257" providerId="Windows Live" clId="Web-{E187C1FB-D2CD-A232-1AF1-4A32C2F33AD0}" dt="2025-11-30T17:30:51.945" v="205" actId="1076"/>
        <pc:sldMkLst>
          <pc:docMk/>
          <pc:sldMk cId="3488098471" sldId="274"/>
        </pc:sldMkLst>
        <pc:spChg chg="mod">
          <ac:chgData name="Gabriela Florczyk" userId="ca0ed89b7135d257" providerId="Windows Live" clId="Web-{E187C1FB-D2CD-A232-1AF1-4A32C2F33AD0}" dt="2025-11-30T17:29:48.284" v="197" actId="1076"/>
          <ac:spMkLst>
            <pc:docMk/>
            <pc:sldMk cId="3488098471" sldId="274"/>
            <ac:spMk id="2" creationId="{0CAFD676-D851-4CB1-B501-1F151B4F0A93}"/>
          </ac:spMkLst>
        </pc:spChg>
        <pc:spChg chg="del mod">
          <ac:chgData name="Gabriela Florczyk" userId="ca0ed89b7135d257" providerId="Windows Live" clId="Web-{E187C1FB-D2CD-A232-1AF1-4A32C2F33AD0}" dt="2025-11-30T17:21:22.442" v="57"/>
          <ac:spMkLst>
            <pc:docMk/>
            <pc:sldMk cId="3488098471" sldId="274"/>
            <ac:spMk id="3" creationId="{DACD8082-4D56-44CB-99E5-DBDF9C2CD0B2}"/>
          </ac:spMkLst>
        </pc:spChg>
        <pc:spChg chg="add del mod">
          <ac:chgData name="Gabriela Florczyk" userId="ca0ed89b7135d257" providerId="Windows Live" clId="Web-{E187C1FB-D2CD-A232-1AF1-4A32C2F33AD0}" dt="2025-11-30T17:22:28.836" v="84"/>
          <ac:spMkLst>
            <pc:docMk/>
            <pc:sldMk cId="3488098471" sldId="274"/>
            <ac:spMk id="5" creationId="{AABB49ED-A91C-9D55-D48D-A83C42928230}"/>
          </ac:spMkLst>
        </pc:spChg>
        <pc:spChg chg="add mod ord">
          <ac:chgData name="Gabriela Florczyk" userId="ca0ed89b7135d257" providerId="Windows Live" clId="Web-{E187C1FB-D2CD-A232-1AF1-4A32C2F33AD0}" dt="2025-11-30T17:30:51.945" v="205" actId="1076"/>
          <ac:spMkLst>
            <pc:docMk/>
            <pc:sldMk cId="3488098471" sldId="274"/>
            <ac:spMk id="6" creationId="{907AC6B6-DC36-00EA-7555-EDF75C69AFB7}"/>
          </ac:spMkLst>
        </pc:spChg>
        <pc:spChg chg="add del mod">
          <ac:chgData name="Gabriela Florczyk" userId="ca0ed89b7135d257" providerId="Windows Live" clId="Web-{E187C1FB-D2CD-A232-1AF1-4A32C2F33AD0}" dt="2025-11-30T17:25:39.951" v="153"/>
          <ac:spMkLst>
            <pc:docMk/>
            <pc:sldMk cId="3488098471" sldId="274"/>
            <ac:spMk id="8" creationId="{BACAB4AC-496C-FA20-8D2B-30DF0AD432FE}"/>
          </ac:spMkLst>
        </pc:spChg>
        <pc:spChg chg="add del mod">
          <ac:chgData name="Gabriela Florczyk" userId="ca0ed89b7135d257" providerId="Windows Live" clId="Web-{E187C1FB-D2CD-A232-1AF1-4A32C2F33AD0}" dt="2025-11-30T17:27:00.828" v="171"/>
          <ac:spMkLst>
            <pc:docMk/>
            <pc:sldMk cId="3488098471" sldId="274"/>
            <ac:spMk id="11" creationId="{C7AB76EF-19D1-1BB5-F8BE-30E4EFD506E0}"/>
          </ac:spMkLst>
        </pc:spChg>
        <pc:spChg chg="add del">
          <ac:chgData name="Gabriela Florczyk" userId="ca0ed89b7135d257" providerId="Windows Live" clId="Web-{E187C1FB-D2CD-A232-1AF1-4A32C2F33AD0}" dt="2025-11-30T17:26:29.702" v="167"/>
          <ac:spMkLst>
            <pc:docMk/>
            <pc:sldMk cId="3488098471" sldId="274"/>
            <ac:spMk id="14" creationId="{04812C46-200A-4DEB-A05E-3ED6C68C2387}"/>
          </ac:spMkLst>
        </pc:spChg>
        <pc:spChg chg="add del">
          <ac:chgData name="Gabriela Florczyk" userId="ca0ed89b7135d257" providerId="Windows Live" clId="Web-{E187C1FB-D2CD-A232-1AF1-4A32C2F33AD0}" dt="2025-11-30T17:26:29.702" v="167"/>
          <ac:spMkLst>
            <pc:docMk/>
            <pc:sldMk cId="3488098471" sldId="274"/>
            <ac:spMk id="16" creationId="{D1EA859B-E555-4109-94F3-6700E046E008}"/>
          </ac:spMkLst>
        </pc:spChg>
        <pc:spChg chg="add del">
          <ac:chgData name="Gabriela Florczyk" userId="ca0ed89b7135d257" providerId="Windows Live" clId="Web-{E187C1FB-D2CD-A232-1AF1-4A32C2F33AD0}" dt="2025-11-30T17:26:29.702" v="166"/>
          <ac:spMkLst>
            <pc:docMk/>
            <pc:sldMk cId="3488098471" sldId="274"/>
            <ac:spMk id="21" creationId="{04812C46-200A-4DEB-A05E-3ED6C68C2387}"/>
          </ac:spMkLst>
        </pc:spChg>
        <pc:spChg chg="add del">
          <ac:chgData name="Gabriela Florczyk" userId="ca0ed89b7135d257" providerId="Windows Live" clId="Web-{E187C1FB-D2CD-A232-1AF1-4A32C2F33AD0}" dt="2025-11-30T17:26:29.702" v="166"/>
          <ac:spMkLst>
            <pc:docMk/>
            <pc:sldMk cId="3488098471" sldId="274"/>
            <ac:spMk id="23" creationId="{D1EA859B-E555-4109-94F3-6700E046E008}"/>
          </ac:spMkLst>
        </pc:spChg>
        <pc:spChg chg="add del">
          <ac:chgData name="Gabriela Florczyk" userId="ca0ed89b7135d257" providerId="Windows Live" clId="Web-{E187C1FB-D2CD-A232-1AF1-4A32C2F33AD0}" dt="2025-11-30T17:28:21.220" v="183"/>
          <ac:spMkLst>
            <pc:docMk/>
            <pc:sldMk cId="3488098471" sldId="274"/>
            <ac:spMk id="25" creationId="{04812C46-200A-4DEB-A05E-3ED6C68C2387}"/>
          </ac:spMkLst>
        </pc:spChg>
        <pc:spChg chg="add del">
          <ac:chgData name="Gabriela Florczyk" userId="ca0ed89b7135d257" providerId="Windows Live" clId="Web-{E187C1FB-D2CD-A232-1AF1-4A32C2F33AD0}" dt="2025-11-30T17:28:21.220" v="183"/>
          <ac:spMkLst>
            <pc:docMk/>
            <pc:sldMk cId="3488098471" sldId="274"/>
            <ac:spMk id="26" creationId="{D1EA859B-E555-4109-94F3-6700E046E008}"/>
          </ac:spMkLst>
        </pc:spChg>
        <pc:spChg chg="add del">
          <ac:chgData name="Gabriela Florczyk" userId="ca0ed89b7135d257" providerId="Windows Live" clId="Web-{E187C1FB-D2CD-A232-1AF1-4A32C2F33AD0}" dt="2025-11-30T17:29:00.783" v="186"/>
          <ac:spMkLst>
            <pc:docMk/>
            <pc:sldMk cId="3488098471" sldId="274"/>
            <ac:spMk id="31" creationId="{2C61293E-6EBE-43EF-A52C-9BEBFD7679D4}"/>
          </ac:spMkLst>
        </pc:spChg>
        <pc:spChg chg="add del">
          <ac:chgData name="Gabriela Florczyk" userId="ca0ed89b7135d257" providerId="Windows Live" clId="Web-{E187C1FB-D2CD-A232-1AF1-4A32C2F33AD0}" dt="2025-11-30T17:29:00.783" v="186"/>
          <ac:spMkLst>
            <pc:docMk/>
            <pc:sldMk cId="3488098471" sldId="274"/>
            <ac:spMk id="33" creationId="{21540236-BFD5-4A9D-8840-4703E7F76825}"/>
          </ac:spMkLst>
        </pc:spChg>
        <pc:spChg chg="add">
          <ac:chgData name="Gabriela Florczyk" userId="ca0ed89b7135d257" providerId="Windows Live" clId="Web-{E187C1FB-D2CD-A232-1AF1-4A32C2F33AD0}" dt="2025-11-30T17:29:00.783" v="186"/>
          <ac:spMkLst>
            <pc:docMk/>
            <pc:sldMk cId="3488098471" sldId="274"/>
            <ac:spMk id="38" creationId="{D1D34770-47A8-402C-AF23-2B653F2D88C1}"/>
          </ac:spMkLst>
        </pc:spChg>
        <pc:picChg chg="add del mod ord">
          <ac:chgData name="Gabriela Florczyk" userId="ca0ed89b7135d257" providerId="Windows Live" clId="Web-{E187C1FB-D2CD-A232-1AF1-4A32C2F33AD0}" dt="2025-11-30T17:25:36.529" v="152"/>
          <ac:picMkLst>
            <pc:docMk/>
            <pc:sldMk cId="3488098471" sldId="274"/>
            <ac:picMk id="4" creationId="{4BFF5040-83E7-0C3B-6375-3F7455F55228}"/>
          </ac:picMkLst>
        </pc:picChg>
        <pc:picChg chg="add del mod ord">
          <ac:chgData name="Gabriela Florczyk" userId="ca0ed89b7135d257" providerId="Windows Live" clId="Web-{E187C1FB-D2CD-A232-1AF1-4A32C2F33AD0}" dt="2025-11-30T17:26:40.484" v="170"/>
          <ac:picMkLst>
            <pc:docMk/>
            <pc:sldMk cId="3488098471" sldId="274"/>
            <ac:picMk id="9" creationId="{2A3C1C4D-5915-B515-401A-C1A58EFC352E}"/>
          </ac:picMkLst>
        </pc:picChg>
        <pc:picChg chg="add mod ord modCrop">
          <ac:chgData name="Gabriela Florczyk" userId="ca0ed89b7135d257" providerId="Windows Live" clId="Web-{E187C1FB-D2CD-A232-1AF1-4A32C2F33AD0}" dt="2025-11-30T17:29:00.783" v="186"/>
          <ac:picMkLst>
            <pc:docMk/>
            <pc:sldMk cId="3488098471" sldId="274"/>
            <ac:picMk id="12" creationId="{64509149-8F20-BCFC-24A2-F7EE20FDC05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30.11.2025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cyklopedia.pwn.pl/haslo/Drzewiecki-Stefan;3894534.html" TargetMode="External"/><Relationship Id="rId7" Type="http://schemas.openxmlformats.org/officeDocument/2006/relationships/hyperlink" Target="https://experyment.gdynia.pl/dzialania-on-line/artykuly-popularnonaukowe/odkrycinanowo/stefan-drzewiecki-tworca-lodzi-podwodnej" TargetMode="External"/><Relationship Id="rId2" Type="http://schemas.openxmlformats.org/officeDocument/2006/relationships/hyperlink" Target="https://ciekawostkihistoryczne.pl/2023/07/31/stefan-drzewiecki-biografia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wynalazki.edu.pl/index.php/wynalazcy/d/drzewiecki" TargetMode="External"/><Relationship Id="rId5" Type="http://schemas.openxmlformats.org/officeDocument/2006/relationships/hyperlink" Target="http://www.samolotypolskie.pl/samoloty/884/126/Drzewiecki-Stefan" TargetMode="External"/><Relationship Id="rId4" Type="http://schemas.openxmlformats.org/officeDocument/2006/relationships/hyperlink" Target="https://ipn.gov.pl/pl/historia-z-ipn/164260,Giganci-nauki-infografiki-historyczne-Stefan-Drzewiecki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3CD962-085D-47FF-D008-71FB516F8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368"/>
            <a:ext cx="10515600" cy="1325563"/>
          </a:xfrm>
        </p:spPr>
        <p:txBody>
          <a:bodyPr/>
          <a:lstStyle/>
          <a:p>
            <a:pPr algn="ctr"/>
            <a:r>
              <a:rPr lang="pl-PL" b="1" dirty="0"/>
              <a:t>Polscy uczeni, odkrywcy i wynalazcy 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254CC47-F068-6D93-480F-834C760CE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9" y="3872604"/>
            <a:ext cx="6739468" cy="248020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pl-PL" sz="2000" b="1" dirty="0"/>
              <a:t>Kinga Kowalska </a:t>
            </a:r>
          </a:p>
          <a:p>
            <a:pPr marL="0" indent="0">
              <a:buNone/>
            </a:pPr>
            <a:r>
              <a:rPr lang="pl-PL" sz="2000" b="1" dirty="0"/>
              <a:t>Gabriela Florczyk</a:t>
            </a:r>
          </a:p>
          <a:p>
            <a:pPr marL="0" indent="0">
              <a:buNone/>
            </a:pPr>
            <a:r>
              <a:rPr lang="pl-PL" sz="2000" dirty="0">
                <a:latin typeface="Aptos"/>
                <a:cs typeface="Arial"/>
              </a:rPr>
              <a:t>Kierunek studiów: Inżynieria danych</a:t>
            </a:r>
            <a:br>
              <a:rPr lang="pl-PL" sz="2000" dirty="0">
                <a:latin typeface="Aptos"/>
                <a:cs typeface="Arial"/>
              </a:rPr>
            </a:br>
            <a:r>
              <a:rPr lang="pl-PL" sz="2000" dirty="0">
                <a:latin typeface="Aptos"/>
                <a:cs typeface="Arial"/>
              </a:rPr>
              <a:t> Wydział Zarządzania i Modelowania Komputerowego</a:t>
            </a:r>
            <a:endParaRPr lang="pl-PL" sz="2000"/>
          </a:p>
          <a:p>
            <a:pPr marL="0" indent="0">
              <a:buNone/>
            </a:pPr>
            <a:r>
              <a:rPr lang="pl-PL" sz="2000" b="1" dirty="0">
                <a:latin typeface="Aptos"/>
                <a:cs typeface="Arial"/>
              </a:rPr>
              <a:t>Politechnika Świętokrzyska</a:t>
            </a:r>
            <a:endParaRPr lang="pl-PL" sz="2000" b="1" dirty="0"/>
          </a:p>
          <a:p>
            <a:pPr marL="0" indent="0">
              <a:lnSpc>
                <a:spcPct val="70000"/>
              </a:lnSpc>
              <a:buNone/>
            </a:pPr>
            <a:r>
              <a:rPr lang="pl-PL" sz="2000" dirty="0">
                <a:solidFill>
                  <a:srgbClr val="000000"/>
                </a:solidFill>
                <a:latin typeface="Aptos"/>
                <a:ea typeface="Segoe UI Historic"/>
                <a:cs typeface="Segoe UI Historic"/>
              </a:rPr>
              <a:t>s098304@student.tu.kielce.pl</a:t>
            </a:r>
            <a:endParaRPr lang="pl-PL" dirty="0"/>
          </a:p>
          <a:p>
            <a:pPr marL="0" indent="0">
              <a:buNone/>
            </a:pPr>
            <a:r>
              <a:rPr lang="pl-PL" sz="2000" dirty="0">
                <a:cs typeface="Arial"/>
              </a:rPr>
              <a:t>s098306@student.tu.kielce.pl</a:t>
            </a:r>
          </a:p>
          <a:p>
            <a:pPr marL="0" indent="0">
              <a:buNone/>
            </a:pPr>
            <a:endParaRPr lang="pl-PL" sz="1800" b="1" dirty="0">
              <a:cs typeface="Arial"/>
            </a:endParaRPr>
          </a:p>
          <a:p>
            <a:pPr marL="0" indent="0">
              <a:buNone/>
            </a:pPr>
            <a:endParaRPr lang="pl-PL" sz="1800" dirty="0"/>
          </a:p>
        </p:txBody>
      </p:sp>
      <p:pic>
        <p:nvPicPr>
          <p:cNvPr id="4" name="Obraz 3" descr="Obraz zawierający Grafika, Czcionka, logo, tekst&#10;&#10;Zawartość wygenerowana przez AI może być niepoprawna.">
            <a:extLst>
              <a:ext uri="{FF2B5EF4-FFF2-40B4-BE49-F238E27FC236}">
                <a16:creationId xmlns:a16="http://schemas.microsoft.com/office/drawing/2014/main" id="{7009B102-BC88-B9BB-80B2-246DFB7D7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465" y="4379871"/>
            <a:ext cx="1296459" cy="146473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74B4FFA4-99C6-F830-9DB9-7F331F128361}"/>
              </a:ext>
            </a:extLst>
          </p:cNvPr>
          <p:cNvSpPr txBox="1"/>
          <p:nvPr/>
        </p:nvSpPr>
        <p:spPr>
          <a:xfrm>
            <a:off x="770466" y="1718733"/>
            <a:ext cx="10583333" cy="144655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sz="8800" b="1" dirty="0">
                <a:solidFill>
                  <a:schemeClr val="tx2">
                    <a:lumMod val="49000"/>
                    <a:lumOff val="51000"/>
                  </a:schemeClr>
                </a:solidFill>
              </a:rPr>
              <a:t>Stefan Drzewiecki </a:t>
            </a:r>
            <a:endParaRPr lang="pl-PL" sz="8000" dirty="0">
              <a:solidFill>
                <a:schemeClr val="tx2">
                  <a:lumMod val="49000"/>
                  <a:lumOff val="51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89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ABBCD032-0B68-1146-6316-7179DD05A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733" y="548464"/>
            <a:ext cx="6798541" cy="13656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/>
              <a:t>Żegluga podwodna</a:t>
            </a:r>
            <a:endParaRPr lang="en-US" sz="4000"/>
          </a:p>
        </p:txBody>
      </p:sp>
      <p:pic>
        <p:nvPicPr>
          <p:cNvPr id="5" name="Obraz 4" descr="undefined">
            <a:extLst>
              <a:ext uri="{FF2B5EF4-FFF2-40B4-BE49-F238E27FC236}">
                <a16:creationId xmlns:a16="http://schemas.microsoft.com/office/drawing/2014/main" id="{691CA044-10AD-7F2E-8313-88ACE32669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94"/>
          <a:stretch>
            <a:fillRect/>
          </a:stretch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F02831B5-45C6-01FB-C76C-5EBF62223744}"/>
              </a:ext>
            </a:extLst>
          </p:cNvPr>
          <p:cNvSpPr txBox="1"/>
          <p:nvPr/>
        </p:nvSpPr>
        <p:spPr>
          <a:xfrm>
            <a:off x="4553734" y="2409830"/>
            <a:ext cx="6798539" cy="370521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ea typeface="+mn-lt"/>
                <a:cs typeface="+mn-lt"/>
              </a:rPr>
              <a:t>W </a:t>
            </a:r>
            <a:r>
              <a:rPr lang="en-US" sz="2000" b="1" dirty="0">
                <a:ea typeface="+mn-lt"/>
                <a:cs typeface="+mn-lt"/>
              </a:rPr>
              <a:t>1888 </a:t>
            </a:r>
            <a:r>
              <a:rPr lang="en-US" sz="2000" b="1" err="1">
                <a:ea typeface="+mn-lt"/>
                <a:cs typeface="+mn-lt"/>
              </a:rPr>
              <a:t>roku</a:t>
            </a:r>
            <a:r>
              <a:rPr lang="en-US" sz="2000" dirty="0">
                <a:ea typeface="+mn-lt"/>
                <a:cs typeface="+mn-lt"/>
              </a:rPr>
              <a:t> Drzewiecki </a:t>
            </a:r>
            <a:r>
              <a:rPr lang="en-US" sz="2000" err="1">
                <a:ea typeface="+mn-lt"/>
                <a:cs typeface="+mn-lt"/>
              </a:rPr>
              <a:t>był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pionierem</a:t>
            </a:r>
            <a:r>
              <a:rPr lang="en-US" sz="2000" dirty="0">
                <a:ea typeface="+mn-lt"/>
                <a:cs typeface="+mn-lt"/>
              </a:rPr>
              <a:t>, </a:t>
            </a:r>
            <a:r>
              <a:rPr lang="en-US" sz="2000" err="1">
                <a:ea typeface="+mn-lt"/>
                <a:cs typeface="+mn-lt"/>
              </a:rPr>
              <a:t>wprowadzając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pierwszy</a:t>
            </a:r>
            <a:r>
              <a:rPr lang="en-US" sz="2000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okręt</a:t>
            </a:r>
            <a:r>
              <a:rPr lang="en-US" sz="2000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podwodny</a:t>
            </a:r>
            <a:r>
              <a:rPr lang="en-US" sz="2000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 o </a:t>
            </a:r>
            <a:r>
              <a:rPr lang="en-US" sz="2000" b="1" err="1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napędzie</a:t>
            </a:r>
            <a:r>
              <a:rPr lang="en-US" sz="2000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elektrycznym</a:t>
            </a:r>
            <a:r>
              <a:rPr lang="en-US" sz="2000" dirty="0">
                <a:ea typeface="+mn-lt"/>
                <a:cs typeface="+mn-lt"/>
              </a:rPr>
              <a:t>. W </a:t>
            </a:r>
            <a:r>
              <a:rPr lang="en-US" sz="2000" b="1" dirty="0">
                <a:ea typeface="+mn-lt"/>
                <a:cs typeface="+mn-lt"/>
              </a:rPr>
              <a:t>1898 </a:t>
            </a:r>
            <a:r>
              <a:rPr lang="en-US" sz="2000" b="1" err="1">
                <a:ea typeface="+mn-lt"/>
                <a:cs typeface="+mn-lt"/>
              </a:rPr>
              <a:t>roku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odniósł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Sukces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Międzynarodowy</a:t>
            </a:r>
            <a:r>
              <a:rPr lang="en-US" sz="2000" dirty="0">
                <a:ea typeface="+mn-lt"/>
                <a:cs typeface="+mn-lt"/>
              </a:rPr>
              <a:t>, </a:t>
            </a:r>
            <a:r>
              <a:rPr lang="en-US" sz="2000" err="1">
                <a:ea typeface="+mn-lt"/>
                <a:cs typeface="+mn-lt"/>
              </a:rPr>
              <a:t>gdy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wspólnie</a:t>
            </a:r>
            <a:r>
              <a:rPr lang="en-US" sz="2000" dirty="0">
                <a:ea typeface="+mn-lt"/>
                <a:cs typeface="+mn-lt"/>
              </a:rPr>
              <a:t> z </a:t>
            </a:r>
            <a:r>
              <a:rPr lang="en-US" sz="2000" err="1">
                <a:ea typeface="+mn-lt"/>
                <a:cs typeface="+mn-lt"/>
              </a:rPr>
              <a:t>Aleksym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Kryłowem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opracował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projekt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niezatapialnego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okrętu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podwodnego</a:t>
            </a:r>
            <a:r>
              <a:rPr lang="en-US" sz="2000" dirty="0">
                <a:ea typeface="+mn-lt"/>
                <a:cs typeface="+mn-lt"/>
              </a:rPr>
              <a:t> o </a:t>
            </a:r>
            <a:r>
              <a:rPr lang="en-US" sz="2000" err="1">
                <a:ea typeface="+mn-lt"/>
                <a:cs typeface="+mn-lt"/>
              </a:rPr>
              <a:t>napędzie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parowym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i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wyporności</a:t>
            </a:r>
            <a:r>
              <a:rPr lang="en-US" sz="2000" dirty="0">
                <a:ea typeface="+mn-lt"/>
                <a:cs typeface="+mn-lt"/>
              </a:rPr>
              <a:t> 120 ton, za </a:t>
            </a:r>
            <a:r>
              <a:rPr lang="en-US" sz="2000" err="1">
                <a:ea typeface="+mn-lt"/>
                <a:cs typeface="+mn-lt"/>
              </a:rPr>
              <a:t>który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zdobyli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pierwszą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nagrodę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na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Konkursie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Międzynarodowym</a:t>
            </a:r>
            <a:r>
              <a:rPr lang="en-US" sz="2000" dirty="0">
                <a:ea typeface="+mn-lt"/>
                <a:cs typeface="+mn-lt"/>
              </a:rPr>
              <a:t> w </a:t>
            </a:r>
            <a:r>
              <a:rPr lang="en-US" sz="2000" err="1">
                <a:ea typeface="+mn-lt"/>
                <a:cs typeface="+mn-lt"/>
              </a:rPr>
              <a:t>Paryżu</a:t>
            </a:r>
            <a:r>
              <a:rPr lang="en-US" sz="2000" dirty="0">
                <a:ea typeface="+mn-lt"/>
                <a:cs typeface="+mn-lt"/>
              </a:rPr>
              <a:t>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68200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AAF47A5-061A-D8D8-58FA-B4E735CE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68" y="1111980"/>
            <a:ext cx="6761220" cy="898226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/>
              <a:t>Teoria śruby okrętowej</a:t>
            </a:r>
            <a:endParaRPr lang="pl-PL"/>
          </a:p>
        </p:txBody>
      </p:sp>
      <p:pic>
        <p:nvPicPr>
          <p:cNvPr id="4" name="Obraz 3" descr="undefined">
            <a:extLst>
              <a:ext uri="{FF2B5EF4-FFF2-40B4-BE49-F238E27FC236}">
                <a16:creationId xmlns:a16="http://schemas.microsoft.com/office/drawing/2014/main" id="{0C5D0721-FDE9-66B9-B192-2A117E068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226" y="1291"/>
            <a:ext cx="5432405" cy="6832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3E3393C-C5AF-CFF5-8AEE-1F9430BEC7B4}"/>
              </a:ext>
            </a:extLst>
          </p:cNvPr>
          <p:cNvSpPr txBox="1"/>
          <p:nvPr/>
        </p:nvSpPr>
        <p:spPr>
          <a:xfrm>
            <a:off x="901051" y="2152510"/>
            <a:ext cx="519494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dirty="0">
                <a:ea typeface="+mn-lt"/>
                <a:cs typeface="+mn-lt"/>
              </a:rPr>
              <a:t>W </a:t>
            </a:r>
            <a:r>
              <a:rPr lang="pl-PL" b="1" dirty="0">
                <a:ea typeface="+mn-lt"/>
                <a:cs typeface="+mn-lt"/>
              </a:rPr>
              <a:t>1892 roku</a:t>
            </a:r>
            <a:r>
              <a:rPr lang="pl-PL" dirty="0">
                <a:ea typeface="+mn-lt"/>
                <a:cs typeface="+mn-lt"/>
              </a:rPr>
              <a:t> opublikował pionierską pracę dotyczącą </a:t>
            </a:r>
            <a:r>
              <a:rPr lang="pl-PL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teorii obliczania śrub okrętowych</a:t>
            </a:r>
            <a:r>
              <a:rPr lang="pl-PL" dirty="0">
                <a:ea typeface="+mn-lt"/>
                <a:cs typeface="+mn-lt"/>
              </a:rPr>
              <a:t>. Umożliwiło to inżynierom precyzyjne projektowanie śrub okrętowych o optymalnej wydajności. To umożliwiło wprowadzenie </a:t>
            </a:r>
            <a:r>
              <a:rPr lang="pl-PL" b="1" dirty="0">
                <a:ea typeface="+mn-lt"/>
                <a:cs typeface="+mn-lt"/>
              </a:rPr>
              <a:t>metod naukowych</a:t>
            </a:r>
            <a:r>
              <a:rPr lang="pl-PL" dirty="0">
                <a:ea typeface="+mn-lt"/>
                <a:cs typeface="+mn-lt"/>
              </a:rPr>
              <a:t> do projektowania kluczowych elementów statków, odchodząc od podejścia bazującego na próbach i błędach.</a:t>
            </a:r>
          </a:p>
        </p:txBody>
      </p:sp>
    </p:spTree>
    <p:extLst>
      <p:ext uri="{BB962C8B-B14F-4D97-AF65-F5344CB8AC3E}">
        <p14:creationId xmlns:p14="http://schemas.microsoft.com/office/powerpoint/2010/main" val="3668331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37FCFF-7778-5A73-8D70-A22D531D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68" y="204674"/>
            <a:ext cx="12194922" cy="913672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/>
              <a:t>Lotnictwo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CDA0ED8-A506-CB05-61DA-CDDAE09880DA}"/>
              </a:ext>
            </a:extLst>
          </p:cNvPr>
          <p:cNvSpPr txBox="1"/>
          <p:nvPr/>
        </p:nvSpPr>
        <p:spPr>
          <a:xfrm>
            <a:off x="5209843" y="1719425"/>
            <a:ext cx="6131729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pl-PL" dirty="0"/>
          </a:p>
          <a:p>
            <a:pPr marL="285750" indent="-285750">
              <a:buFont typeface="Arial"/>
              <a:buChar char="•"/>
            </a:pPr>
            <a:r>
              <a:rPr lang="pl-PL" b="1" dirty="0">
                <a:ea typeface="+mn-lt"/>
                <a:cs typeface="+mn-lt"/>
              </a:rPr>
              <a:t>Płaty Nieruchome (1887) -</a:t>
            </a:r>
            <a:r>
              <a:rPr lang="pl-PL" dirty="0">
                <a:ea typeface="+mn-lt"/>
                <a:cs typeface="+mn-lt"/>
              </a:rPr>
              <a:t> Drzewiecki jako jeden z pierwszych naukowców udowodnił matematycznie, że lot maszyny </a:t>
            </a:r>
            <a:r>
              <a:rPr lang="pl-PL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cięższej od powietrza</a:t>
            </a:r>
            <a:r>
              <a:rPr lang="pl-PL" dirty="0">
                <a:ea typeface="+mn-lt"/>
                <a:cs typeface="+mn-lt"/>
              </a:rPr>
              <a:t> (płatowca)</a:t>
            </a:r>
            <a:r>
              <a:rPr lang="pl-PL" b="1" dirty="0">
                <a:ea typeface="+mn-lt"/>
                <a:cs typeface="+mn-lt"/>
              </a:rPr>
              <a:t> jest możliwy</a:t>
            </a:r>
            <a:r>
              <a:rPr lang="pl-PL" dirty="0">
                <a:ea typeface="+mn-lt"/>
                <a:cs typeface="+mn-lt"/>
              </a:rPr>
              <a:t>, pod warunkiem osiągnięcia odpowiedniej prędkości i właściwego kąta natarcia. </a:t>
            </a:r>
            <a:endParaRPr lang="pl-PL" dirty="0"/>
          </a:p>
          <a:p>
            <a:pPr marL="285750" indent="-285750">
              <a:buFont typeface="Arial"/>
              <a:buChar char="•"/>
            </a:pPr>
            <a:r>
              <a:rPr lang="pl-PL" b="1" dirty="0">
                <a:ea typeface="+mn-lt"/>
                <a:cs typeface="+mn-lt"/>
              </a:rPr>
              <a:t>Teoria Śmigła (1892) - </a:t>
            </a:r>
            <a:r>
              <a:rPr lang="pl-PL" dirty="0">
                <a:ea typeface="+mn-lt"/>
                <a:cs typeface="+mn-lt"/>
              </a:rPr>
              <a:t> przełomowa teorię </a:t>
            </a:r>
            <a:r>
              <a:rPr lang="pl-PL" b="1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rachunkowego wyznaczania śmigieł lotniczych</a:t>
            </a:r>
            <a:r>
              <a:rPr lang="pl-PL" dirty="0">
                <a:ea typeface="+mn-lt"/>
                <a:cs typeface="+mn-lt"/>
              </a:rPr>
              <a:t> ("</a:t>
            </a:r>
            <a:r>
              <a:rPr lang="pl-PL" dirty="0" err="1">
                <a:ea typeface="+mn-lt"/>
                <a:cs typeface="+mn-lt"/>
              </a:rPr>
              <a:t>Les</a:t>
            </a:r>
            <a:r>
              <a:rPr lang="pl-PL" dirty="0">
                <a:ea typeface="+mn-lt"/>
                <a:cs typeface="+mn-lt"/>
              </a:rPr>
              <a:t> </a:t>
            </a:r>
            <a:r>
              <a:rPr lang="pl-PL" dirty="0" err="1">
                <a:ea typeface="+mn-lt"/>
                <a:cs typeface="+mn-lt"/>
              </a:rPr>
              <a:t>hélices</a:t>
            </a:r>
            <a:r>
              <a:rPr lang="pl-PL" dirty="0">
                <a:ea typeface="+mn-lt"/>
                <a:cs typeface="+mn-lt"/>
              </a:rPr>
              <a:t> </a:t>
            </a:r>
            <a:r>
              <a:rPr lang="pl-PL" dirty="0" err="1">
                <a:ea typeface="+mn-lt"/>
                <a:cs typeface="+mn-lt"/>
              </a:rPr>
              <a:t>aériennes</a:t>
            </a:r>
            <a:r>
              <a:rPr lang="pl-PL" dirty="0">
                <a:ea typeface="+mn-lt"/>
                <a:cs typeface="+mn-lt"/>
              </a:rPr>
              <a:t>"), która stała się uniwersalnym standardem. Korzystali z niej </a:t>
            </a:r>
            <a:r>
              <a:rPr lang="pl-PL" b="1" dirty="0">
                <a:ea typeface="+mn-lt"/>
                <a:cs typeface="+mn-lt"/>
              </a:rPr>
              <a:t>Bracia Wright</a:t>
            </a:r>
            <a:r>
              <a:rPr lang="pl-PL" dirty="0">
                <a:ea typeface="+mn-lt"/>
                <a:cs typeface="+mn-lt"/>
              </a:rPr>
              <a:t> przy projektowaniu swojego samolotu (1903).</a:t>
            </a:r>
            <a:endParaRPr lang="pl-PL" dirty="0"/>
          </a:p>
          <a:p>
            <a:pPr algn="l"/>
            <a:endParaRPr lang="pl-PL" dirty="0"/>
          </a:p>
        </p:txBody>
      </p:sp>
      <p:pic>
        <p:nvPicPr>
          <p:cNvPr id="5" name="Obraz 4" descr="Jak powstał pierwszy samolot na świece? Historia braci Wright">
            <a:extLst>
              <a:ext uri="{FF2B5EF4-FFF2-40B4-BE49-F238E27FC236}">
                <a16:creationId xmlns:a16="http://schemas.microsoft.com/office/drawing/2014/main" id="{23A004AD-124D-716B-AD64-F6AE493D9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353" y="930617"/>
            <a:ext cx="3769667" cy="2498278"/>
          </a:xfrm>
          <a:prstGeom prst="rect">
            <a:avLst/>
          </a:prstGeom>
        </p:spPr>
      </p:pic>
      <p:pic>
        <p:nvPicPr>
          <p:cNvPr id="6" name="Obraz 5" descr="Pierwszy lot Braci Wright w 1903 roku. Początki linii lotniczych, historia  lotnictwa">
            <a:extLst>
              <a:ext uri="{FF2B5EF4-FFF2-40B4-BE49-F238E27FC236}">
                <a16:creationId xmlns:a16="http://schemas.microsoft.com/office/drawing/2014/main" id="{76414F0A-DDAD-300B-CE9F-CE877B0A0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85" y="3584738"/>
            <a:ext cx="3757763" cy="278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60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340BC0-618A-EC3A-D37A-96C118090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132"/>
            <a:ext cx="10515600" cy="771150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/>
              <a:t>Wynalazki </a:t>
            </a:r>
            <a:endParaRPr lang="pl-PL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F9B2606-6BA1-91F7-6A89-6B8BD028B530}"/>
              </a:ext>
            </a:extLst>
          </p:cNvPr>
          <p:cNvSpPr txBox="1"/>
          <p:nvPr/>
        </p:nvSpPr>
        <p:spPr>
          <a:xfrm>
            <a:off x="840199" y="2110795"/>
            <a:ext cx="6096000" cy="26314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100" b="1" err="1"/>
              <a:t>Automatyczny</a:t>
            </a:r>
            <a:r>
              <a:rPr lang="en-US" sz="2100" b="1" dirty="0"/>
              <a:t> </a:t>
            </a:r>
            <a:r>
              <a:rPr lang="en-US" sz="2100" b="1" err="1"/>
              <a:t>Stabilizator</a:t>
            </a:r>
            <a:r>
              <a:rPr lang="en-US" sz="2100" b="1" dirty="0"/>
              <a:t> Lotu</a:t>
            </a:r>
            <a:r>
              <a:rPr lang="en-US" sz="2100" dirty="0"/>
              <a:t> (1883) - </a:t>
            </a:r>
            <a:r>
              <a:rPr lang="en-US" sz="2100" err="1"/>
              <a:t>urządzenie</a:t>
            </a:r>
            <a:r>
              <a:rPr lang="en-US" sz="2100" dirty="0"/>
              <a:t> </a:t>
            </a:r>
            <a:r>
              <a:rPr lang="en-US" sz="2100" err="1"/>
              <a:t>mające</a:t>
            </a:r>
            <a:r>
              <a:rPr lang="en-US" sz="2100" dirty="0"/>
              <a:t> </a:t>
            </a:r>
            <a:r>
              <a:rPr lang="en-US" sz="2100" err="1"/>
              <a:t>utrzymywać</a:t>
            </a:r>
            <a:r>
              <a:rPr lang="en-US" sz="2100" dirty="0"/>
              <a:t> </a:t>
            </a:r>
            <a:r>
              <a:rPr lang="en-US" sz="2100" err="1"/>
              <a:t>równowagę</a:t>
            </a:r>
            <a:r>
              <a:rPr lang="en-US" sz="2100" dirty="0"/>
              <a:t> </a:t>
            </a:r>
            <a:r>
              <a:rPr lang="en-US" sz="2100" err="1"/>
              <a:t>statku</a:t>
            </a:r>
            <a:r>
              <a:rPr lang="en-US" sz="2100" dirty="0"/>
              <a:t> </a:t>
            </a:r>
            <a:r>
              <a:rPr lang="en-US" sz="2100" err="1"/>
              <a:t>powietrznego</a:t>
            </a:r>
            <a:r>
              <a:rPr lang="en-US" sz="2100" dirty="0"/>
              <a:t>.</a:t>
            </a:r>
            <a:endParaRPr lang="pl-PL" sz="2100"/>
          </a:p>
          <a:p>
            <a:pPr marL="285750" indent="-285750">
              <a:buFont typeface="Arial"/>
              <a:buChar char="•"/>
            </a:pPr>
            <a:r>
              <a:rPr lang="en-US" sz="2100" b="1" err="1"/>
              <a:t>Śmigło</a:t>
            </a:r>
            <a:r>
              <a:rPr lang="en-US" sz="2100" b="1" dirty="0"/>
              <a:t> </a:t>
            </a:r>
            <a:r>
              <a:rPr lang="en-US" sz="2100" b="1" err="1"/>
              <a:t>Przestawialne</a:t>
            </a:r>
            <a:r>
              <a:rPr lang="en-US" sz="2100" dirty="0"/>
              <a:t> (od 1917 ) - </a:t>
            </a:r>
            <a:r>
              <a:rPr lang="en-US" sz="2100" err="1">
                <a:ea typeface="+mn-lt"/>
                <a:cs typeface="+mn-lt"/>
              </a:rPr>
              <a:t>urządzenie</a:t>
            </a:r>
            <a:r>
              <a:rPr lang="en-US" sz="2100" dirty="0">
                <a:ea typeface="+mn-lt"/>
                <a:cs typeface="+mn-lt"/>
              </a:rPr>
              <a:t>, </a:t>
            </a:r>
            <a:r>
              <a:rPr lang="en-US" sz="2100" err="1">
                <a:ea typeface="+mn-lt"/>
                <a:cs typeface="+mn-lt"/>
              </a:rPr>
              <a:t>które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automatycznie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zmienia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kąt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nachylenia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łopat</a:t>
            </a:r>
            <a:r>
              <a:rPr lang="en-US" sz="2100" dirty="0">
                <a:ea typeface="+mn-lt"/>
                <a:cs typeface="+mn-lt"/>
              </a:rPr>
              <a:t> (</a:t>
            </a:r>
            <a:r>
              <a:rPr lang="en-US" sz="2100" err="1">
                <a:ea typeface="+mn-lt"/>
                <a:cs typeface="+mn-lt"/>
              </a:rPr>
              <a:t>kąt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skoku</a:t>
            </a:r>
            <a:r>
              <a:rPr lang="en-US" sz="2100" dirty="0">
                <a:ea typeface="+mn-lt"/>
                <a:cs typeface="+mn-lt"/>
              </a:rPr>
              <a:t>) w </a:t>
            </a:r>
            <a:r>
              <a:rPr lang="en-US" sz="2100" err="1">
                <a:ea typeface="+mn-lt"/>
                <a:cs typeface="+mn-lt"/>
              </a:rPr>
              <a:t>locie</a:t>
            </a:r>
            <a:r>
              <a:rPr lang="en-US" sz="2100" dirty="0">
                <a:ea typeface="+mn-lt"/>
                <a:cs typeface="+mn-lt"/>
              </a:rPr>
              <a:t>, aby </a:t>
            </a:r>
            <a:r>
              <a:rPr lang="en-US" sz="2100" err="1">
                <a:ea typeface="+mn-lt"/>
                <a:cs typeface="+mn-lt"/>
              </a:rPr>
              <a:t>utrzymać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stałą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wydajność</a:t>
            </a:r>
            <a:r>
              <a:rPr lang="en-US" sz="2100" dirty="0">
                <a:ea typeface="+mn-lt"/>
                <a:cs typeface="+mn-lt"/>
              </a:rPr>
              <a:t> </a:t>
            </a:r>
            <a:r>
              <a:rPr lang="en-US" sz="2100" err="1">
                <a:ea typeface="+mn-lt"/>
                <a:cs typeface="+mn-lt"/>
              </a:rPr>
              <a:t>silnika</a:t>
            </a:r>
            <a:r>
              <a:rPr lang="en-US" sz="2100" dirty="0">
                <a:ea typeface="+mn-lt"/>
                <a:cs typeface="+mn-lt"/>
              </a:rPr>
              <a:t>.</a:t>
            </a:r>
          </a:p>
          <a:p>
            <a:pPr algn="ctr"/>
            <a:endParaRPr lang="pl-PL"/>
          </a:p>
        </p:txBody>
      </p:sp>
      <p:pic>
        <p:nvPicPr>
          <p:cNvPr id="7" name="Obraz 6" descr="Obraz zawierający szkic, kwiat, Grafika liniowa, rysowanie&#10;&#10;Zawartość wygenerowana przez AI może być niepoprawna.">
            <a:extLst>
              <a:ext uri="{FF2B5EF4-FFF2-40B4-BE49-F238E27FC236}">
                <a16:creationId xmlns:a16="http://schemas.microsoft.com/office/drawing/2014/main" id="{2B6765BA-0A74-6A61-EF82-7D23358F6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360" y="1299728"/>
            <a:ext cx="4520307" cy="471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03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3B13C6-A07A-BD0A-F7C7-D137AD1FF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31" y="1069437"/>
            <a:ext cx="5259469" cy="898226"/>
          </a:xfrm>
        </p:spPr>
        <p:txBody>
          <a:bodyPr/>
          <a:lstStyle/>
          <a:p>
            <a:pPr algn="ctr"/>
            <a:r>
              <a:rPr lang="pl-PL" sz="4000" b="1" dirty="0">
                <a:ea typeface="+mj-lt"/>
                <a:cs typeface="+mj-lt"/>
              </a:rPr>
              <a:t>Płatowiec "</a:t>
            </a:r>
            <a:r>
              <a:rPr lang="pl-PL" sz="4000" b="1" dirty="0" err="1">
                <a:ea typeface="+mj-lt"/>
                <a:cs typeface="+mj-lt"/>
              </a:rPr>
              <a:t>Canard</a:t>
            </a:r>
            <a:r>
              <a:rPr lang="pl-PL" sz="4000" b="1" dirty="0">
                <a:ea typeface="+mj-lt"/>
                <a:cs typeface="+mj-lt"/>
              </a:rPr>
              <a:t>"</a:t>
            </a:r>
            <a:endParaRPr lang="pl-PL" sz="4000" b="1" dirty="0"/>
          </a:p>
        </p:txBody>
      </p:sp>
      <p:pic>
        <p:nvPicPr>
          <p:cNvPr id="4" name="Obraz 3" descr="samolotypolskie.pl - Drzewiecki &quot;Canard&quot;">
            <a:extLst>
              <a:ext uri="{FF2B5EF4-FFF2-40B4-BE49-F238E27FC236}">
                <a16:creationId xmlns:a16="http://schemas.microsoft.com/office/drawing/2014/main" id="{A1BDF76D-8953-C51C-66AA-1CE817BB7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895" y="2236906"/>
            <a:ext cx="6243131" cy="4403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 descr="samolotypolskie.pl - Drzewiecki &quot;Canard&quot;">
            <a:extLst>
              <a:ext uri="{FF2B5EF4-FFF2-40B4-BE49-F238E27FC236}">
                <a16:creationId xmlns:a16="http://schemas.microsoft.com/office/drawing/2014/main" id="{7E24BBF6-72BF-82EB-73F7-48D24744B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" y="-466"/>
            <a:ext cx="6044076" cy="2139112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318A275E-9F15-D605-C9FB-DC6F64CD9874}"/>
              </a:ext>
            </a:extLst>
          </p:cNvPr>
          <p:cNvSpPr txBox="1"/>
          <p:nvPr/>
        </p:nvSpPr>
        <p:spPr>
          <a:xfrm>
            <a:off x="6483458" y="2237168"/>
            <a:ext cx="525057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 err="1"/>
              <a:t>Prototyp</a:t>
            </a:r>
            <a:r>
              <a:rPr lang="en-US" b="1" dirty="0"/>
              <a:t> </a:t>
            </a:r>
            <a:r>
              <a:rPr lang="en-US" b="1" dirty="0" err="1"/>
              <a:t>samolotu</a:t>
            </a:r>
            <a:r>
              <a:rPr lang="en-US" b="1" dirty="0"/>
              <a:t> </a:t>
            </a:r>
            <a:r>
              <a:rPr lang="en-US" b="1" dirty="0" err="1"/>
              <a:t>samostatecznego</a:t>
            </a:r>
            <a:r>
              <a:rPr lang="en-US" dirty="0"/>
              <a:t> </a:t>
            </a:r>
            <a:r>
              <a:rPr lang="en-US" dirty="0" err="1"/>
              <a:t>opatentowany</a:t>
            </a:r>
            <a:r>
              <a:rPr lang="en-US" dirty="0"/>
              <a:t>  w </a:t>
            </a:r>
            <a:r>
              <a:rPr lang="en-US" b="1" dirty="0"/>
              <a:t>1909</a:t>
            </a:r>
            <a:r>
              <a:rPr lang="en-US" dirty="0"/>
              <a:t> we Francji. </a:t>
            </a:r>
            <a:r>
              <a:rPr lang="en-US" dirty="0" err="1"/>
              <a:t>Innowacyjna</a:t>
            </a:r>
            <a:r>
              <a:rPr lang="en-US" dirty="0"/>
              <a:t> </a:t>
            </a:r>
            <a:r>
              <a:rPr lang="en-US" dirty="0" err="1"/>
              <a:t>konstrukcja</a:t>
            </a:r>
            <a:r>
              <a:rPr lang="en-US" dirty="0"/>
              <a:t> </a:t>
            </a:r>
            <a:r>
              <a:rPr lang="en-US" dirty="0" err="1"/>
              <a:t>lotnicza</a:t>
            </a:r>
            <a:r>
              <a:rPr lang="en-US" dirty="0"/>
              <a:t>, </a:t>
            </a:r>
            <a:r>
              <a:rPr lang="en-US" dirty="0" err="1"/>
              <a:t>której</a:t>
            </a:r>
            <a:r>
              <a:rPr lang="en-US" dirty="0"/>
              <a:t> </a:t>
            </a:r>
            <a:r>
              <a:rPr lang="en-US" dirty="0" err="1"/>
              <a:t>głównym</a:t>
            </a:r>
            <a:r>
              <a:rPr lang="en-US" dirty="0"/>
              <a:t> </a:t>
            </a:r>
            <a:r>
              <a:rPr lang="en-US" dirty="0" err="1"/>
              <a:t>celem</a:t>
            </a:r>
            <a:r>
              <a:rPr lang="en-US" dirty="0"/>
              <a:t> </a:t>
            </a:r>
            <a:r>
              <a:rPr lang="en-US" dirty="0" err="1"/>
              <a:t>było</a:t>
            </a:r>
            <a:r>
              <a:rPr lang="en-US" dirty="0"/>
              <a:t> </a:t>
            </a:r>
            <a:r>
              <a:rPr lang="en-US" dirty="0" err="1"/>
              <a:t>osiągnięcie</a:t>
            </a:r>
            <a:r>
              <a:rPr lang="en-US" dirty="0"/>
              <a:t> </a:t>
            </a:r>
            <a:r>
              <a:rPr lang="en-US" b="1" dirty="0" err="1">
                <a:solidFill>
                  <a:schemeClr val="tx2">
                    <a:lumMod val="49000"/>
                    <a:lumOff val="51000"/>
                  </a:schemeClr>
                </a:solidFill>
              </a:rPr>
              <a:t>samoczynnej</a:t>
            </a:r>
            <a:r>
              <a:rPr lang="en-US" b="1" dirty="0">
                <a:solidFill>
                  <a:schemeClr val="tx2">
                    <a:lumMod val="49000"/>
                    <a:lumOff val="51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2">
                    <a:lumMod val="49000"/>
                    <a:lumOff val="51000"/>
                  </a:schemeClr>
                </a:solidFill>
              </a:rPr>
              <a:t>równowagi</a:t>
            </a:r>
            <a:r>
              <a:rPr lang="en-US" dirty="0"/>
              <a:t> w </a:t>
            </a:r>
            <a:r>
              <a:rPr lang="en-US" dirty="0" err="1"/>
              <a:t>locie</a:t>
            </a:r>
            <a:r>
              <a:rPr lang="en-US" dirty="0"/>
              <a:t>. </a:t>
            </a:r>
            <a:r>
              <a:rPr lang="en-US" dirty="0" err="1"/>
              <a:t>Charakteryzowała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układem</a:t>
            </a:r>
            <a:r>
              <a:rPr lang="en-US" dirty="0"/>
              <a:t> </a:t>
            </a:r>
            <a:r>
              <a:rPr lang="en-US" dirty="0" err="1"/>
              <a:t>kaczki</a:t>
            </a:r>
            <a:r>
              <a:rPr lang="en-US" dirty="0"/>
              <a:t>, co </a:t>
            </a:r>
            <a:r>
              <a:rPr lang="en-US" dirty="0" err="1"/>
              <a:t>oznaczało</a:t>
            </a:r>
            <a:r>
              <a:rPr lang="en-US" dirty="0"/>
              <a:t> </a:t>
            </a:r>
            <a:r>
              <a:rPr lang="en-US" dirty="0" err="1"/>
              <a:t>umieszczenie</a:t>
            </a:r>
            <a:r>
              <a:rPr lang="en-US" dirty="0"/>
              <a:t> </a:t>
            </a:r>
            <a:r>
              <a:rPr lang="en-US" b="1" dirty="0" err="1"/>
              <a:t>usterzenia</a:t>
            </a:r>
            <a:r>
              <a:rPr lang="en-US" b="1" dirty="0"/>
              <a:t> </a:t>
            </a:r>
            <a:r>
              <a:rPr lang="en-US" b="1" dirty="0" err="1"/>
              <a:t>poziomego</a:t>
            </a:r>
            <a:r>
              <a:rPr lang="en-US" b="1" dirty="0"/>
              <a:t> z </a:t>
            </a:r>
            <a:r>
              <a:rPr lang="en-US" b="1" dirty="0" err="1"/>
              <a:t>przodu</a:t>
            </a:r>
            <a:r>
              <a:rPr lang="en-US" dirty="0"/>
              <a:t> </a:t>
            </a:r>
            <a:r>
              <a:rPr lang="en-US" dirty="0" err="1"/>
              <a:t>kadłuba</a:t>
            </a:r>
            <a:r>
              <a:rPr lang="en-US" dirty="0"/>
              <a:t>. </a:t>
            </a:r>
            <a:r>
              <a:rPr lang="en-US" dirty="0" err="1">
                <a:ea typeface="+mn-lt"/>
                <a:cs typeface="+mn-lt"/>
              </a:rPr>
              <a:t>Wyposażony</a:t>
            </a:r>
            <a:r>
              <a:rPr lang="en-US" dirty="0">
                <a:ea typeface="+mn-lt"/>
                <a:cs typeface="+mn-lt"/>
              </a:rPr>
              <a:t> w </a:t>
            </a:r>
            <a:r>
              <a:rPr lang="en-US" dirty="0" err="1">
                <a:ea typeface="+mn-lt"/>
                <a:cs typeface="+mn-lt"/>
              </a:rPr>
              <a:t>tylne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śmigło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pchające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samoczynne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urządzenie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stabilizacyjne</a:t>
            </a:r>
            <a:r>
              <a:rPr lang="en-US" b="1" dirty="0">
                <a:ea typeface="+mn-lt"/>
                <a:cs typeface="+mn-lt"/>
              </a:rPr>
              <a:t>.</a:t>
            </a:r>
            <a:endParaRPr lang="en-US" dirty="0"/>
          </a:p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1057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44D93B1-65B0-ADA9-5A69-F38B072B3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9679"/>
            <a:ext cx="10515600" cy="604753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>
                <a:ea typeface="+mj-lt"/>
                <a:cs typeface="+mj-lt"/>
              </a:rPr>
              <a:t>Wkład w infrastrukturę badań lotniczych</a:t>
            </a:r>
            <a:endParaRPr lang="pl-PL" i="1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53AD0437-E9DD-21B4-CF98-AED4885DDEDD}"/>
              </a:ext>
            </a:extLst>
          </p:cNvPr>
          <p:cNvSpPr txBox="1"/>
          <p:nvPr/>
        </p:nvSpPr>
        <p:spPr>
          <a:xfrm>
            <a:off x="1469604" y="1880308"/>
            <a:ext cx="6652204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 dirty="0">
                <a:ea typeface="+mn-lt"/>
                <a:cs typeface="+mn-lt"/>
              </a:rPr>
              <a:t>Tunel aerodynamiczny</a:t>
            </a:r>
          </a:p>
          <a:p>
            <a:r>
              <a:rPr lang="pl-PL" dirty="0">
                <a:ea typeface="+mn-lt"/>
                <a:cs typeface="+mn-lt"/>
              </a:rPr>
              <a:t>Z inicjatywy Drzewieckiego i w wyniku jego współpracy z </a:t>
            </a:r>
            <a:r>
              <a:rPr lang="pl-PL" b="1" dirty="0">
                <a:ea typeface="+mn-lt"/>
                <a:cs typeface="+mn-lt"/>
              </a:rPr>
              <a:t>Gustavem Eiffelem</a:t>
            </a:r>
            <a:r>
              <a:rPr lang="pl-PL" dirty="0">
                <a:ea typeface="+mn-lt"/>
                <a:cs typeface="+mn-lt"/>
              </a:rPr>
              <a:t> powstał </a:t>
            </a:r>
            <a:r>
              <a:rPr lang="pl-PL" b="1" dirty="0">
                <a:ea typeface="+mn-lt"/>
                <a:cs typeface="+mn-lt"/>
              </a:rPr>
              <a:t>pierwszy tunel aerodynamiczny we Francji</a:t>
            </a:r>
            <a:r>
              <a:rPr lang="pl-PL" dirty="0">
                <a:ea typeface="+mn-lt"/>
                <a:cs typeface="+mn-lt"/>
              </a:rPr>
              <a:t> , co miało kluczowe znaczenie dla rozwoju naukowych badań lotniczych.</a:t>
            </a:r>
            <a:endParaRPr lang="pl-PL" dirty="0"/>
          </a:p>
        </p:txBody>
      </p:sp>
      <p:pic>
        <p:nvPicPr>
          <p:cNvPr id="4" name="Obraz 3" descr="1h lotów – Nauka – Film GRATIS – Tunel Maxfly – Maxfly Tunel.Aero">
            <a:extLst>
              <a:ext uri="{FF2B5EF4-FFF2-40B4-BE49-F238E27FC236}">
                <a16:creationId xmlns:a16="http://schemas.microsoft.com/office/drawing/2014/main" id="{D5B8E699-C0ED-B8D8-F721-26FA56102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4156" y="1162654"/>
            <a:ext cx="2317440" cy="3076943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618A0968-55A2-628D-F4D5-6091F59D376E}"/>
              </a:ext>
            </a:extLst>
          </p:cNvPr>
          <p:cNvSpPr txBox="1"/>
          <p:nvPr/>
        </p:nvSpPr>
        <p:spPr>
          <a:xfrm>
            <a:off x="4883475" y="4619277"/>
            <a:ext cx="609600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Przekazał</a:t>
            </a:r>
            <a:r>
              <a:rPr lang="en-US" dirty="0"/>
              <a:t> </a:t>
            </a:r>
            <a:r>
              <a:rPr lang="en-US" b="1" dirty="0" err="1"/>
              <a:t>duży</a:t>
            </a:r>
            <a:r>
              <a:rPr lang="en-US" b="1" dirty="0"/>
              <a:t> </a:t>
            </a:r>
            <a:r>
              <a:rPr lang="en-US" b="1" dirty="0" err="1"/>
              <a:t>dar</a:t>
            </a:r>
            <a:r>
              <a:rPr lang="en-US" b="1" dirty="0"/>
              <a:t> </a:t>
            </a:r>
            <a:r>
              <a:rPr lang="en-US" b="1" dirty="0" err="1"/>
              <a:t>pieniężny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budowę</a:t>
            </a:r>
            <a:r>
              <a:rPr lang="en-US" dirty="0"/>
              <a:t> </a:t>
            </a:r>
            <a:r>
              <a:rPr lang="en-US" b="1" dirty="0" err="1"/>
              <a:t>Instytutu</a:t>
            </a:r>
            <a:r>
              <a:rPr lang="en-US" b="1" dirty="0"/>
              <a:t> </a:t>
            </a:r>
            <a:r>
              <a:rPr lang="en-US" b="1" dirty="0" err="1"/>
              <a:t>Aerodynamicznego</a:t>
            </a:r>
            <a:r>
              <a:rPr lang="en-US" b="1" dirty="0"/>
              <a:t> w </a:t>
            </a:r>
            <a:r>
              <a:rPr lang="en-US" b="1" dirty="0" err="1"/>
              <a:t>Warszawie</a:t>
            </a:r>
            <a:r>
              <a:rPr lang="en-US" dirty="0"/>
              <a:t>, </a:t>
            </a:r>
            <a:r>
              <a:rPr lang="en-US" dirty="0" err="1"/>
              <a:t>wspierając</a:t>
            </a:r>
            <a:r>
              <a:rPr lang="en-US" dirty="0"/>
              <a:t> </a:t>
            </a:r>
            <a:r>
              <a:rPr lang="en-US" dirty="0" err="1"/>
              <a:t>rozwój</a:t>
            </a:r>
            <a:r>
              <a:rPr lang="en-US" dirty="0"/>
              <a:t> </a:t>
            </a:r>
            <a:r>
              <a:rPr lang="en-US" dirty="0" err="1"/>
              <a:t>lotnictwa</a:t>
            </a:r>
            <a:r>
              <a:rPr lang="en-US" dirty="0"/>
              <a:t> w </a:t>
            </a:r>
            <a:r>
              <a:rPr lang="en-US" dirty="0" err="1"/>
              <a:t>odrodzonej</a:t>
            </a:r>
            <a:r>
              <a:rPr lang="en-US" dirty="0"/>
              <a:t> </a:t>
            </a:r>
            <a:r>
              <a:rPr lang="en-US" dirty="0" err="1"/>
              <a:t>Ojczyźnie</a:t>
            </a:r>
            <a:r>
              <a:rPr lang="en-US" dirty="0"/>
              <a:t>.</a:t>
            </a:r>
          </a:p>
          <a:p>
            <a:pPr algn="ctr"/>
            <a:endParaRPr lang="pl-PL"/>
          </a:p>
        </p:txBody>
      </p:sp>
      <p:pic>
        <p:nvPicPr>
          <p:cNvPr id="6" name="Obraz 5" descr="Instytut Aerodynamiczny Politechniki Warszawskiej | Fundacja Warszawa 1939">
            <a:extLst>
              <a:ext uri="{FF2B5EF4-FFF2-40B4-BE49-F238E27FC236}">
                <a16:creationId xmlns:a16="http://schemas.microsoft.com/office/drawing/2014/main" id="{9E46207E-1F0F-AB63-9501-FC76A380F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58" y="3721736"/>
            <a:ext cx="3973385" cy="256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8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CAFD676-D851-4CB1-B501-1F151B4F0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2" y="345678"/>
            <a:ext cx="7181263" cy="99484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 err="1"/>
              <a:t>Śmierć</a:t>
            </a:r>
            <a:endParaRPr lang="en-US" sz="4000" dirty="0" err="1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907AC6B6-DC36-00EA-7555-EDF75C69AFB7}"/>
              </a:ext>
            </a:extLst>
          </p:cNvPr>
          <p:cNvSpPr txBox="1"/>
          <p:nvPr/>
        </p:nvSpPr>
        <p:spPr>
          <a:xfrm>
            <a:off x="736563" y="1715374"/>
            <a:ext cx="6002110" cy="372903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err="1">
                <a:ea typeface="+mn-lt"/>
                <a:cs typeface="+mn-lt"/>
              </a:rPr>
              <a:t>Jeszcze</a:t>
            </a:r>
            <a:r>
              <a:rPr lang="en-US" sz="2000" dirty="0">
                <a:ea typeface="+mn-lt"/>
                <a:cs typeface="+mn-lt"/>
              </a:rPr>
              <a:t> za </a:t>
            </a:r>
            <a:r>
              <a:rPr lang="en-US" sz="2000" err="1">
                <a:ea typeface="+mn-lt"/>
                <a:cs typeface="+mn-lt"/>
              </a:rPr>
              <a:t>życia</a:t>
            </a:r>
            <a:r>
              <a:rPr lang="en-US" sz="2000" dirty="0">
                <a:ea typeface="+mn-lt"/>
                <a:cs typeface="+mn-lt"/>
              </a:rPr>
              <a:t>, w </a:t>
            </a:r>
            <a:r>
              <a:rPr lang="en-US" sz="2000" b="1" dirty="0">
                <a:ea typeface="+mn-lt"/>
                <a:cs typeface="+mn-lt"/>
              </a:rPr>
              <a:t>1928 </a:t>
            </a:r>
            <a:r>
              <a:rPr lang="en-US" sz="2000" b="1" err="1">
                <a:ea typeface="+mn-lt"/>
                <a:cs typeface="+mn-lt"/>
              </a:rPr>
              <a:t>roku</a:t>
            </a:r>
            <a:r>
              <a:rPr lang="en-US" sz="2000" dirty="0">
                <a:ea typeface="+mn-lt"/>
                <a:cs typeface="+mn-lt"/>
              </a:rPr>
              <a:t>, Drzewiecki </a:t>
            </a:r>
            <a:r>
              <a:rPr lang="en-US" sz="2000" err="1">
                <a:ea typeface="+mn-lt"/>
                <a:cs typeface="+mn-lt"/>
              </a:rPr>
              <a:t>został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uhonorowany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godnością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honorowego</a:t>
            </a:r>
            <a:r>
              <a:rPr lang="en-US" sz="2000" b="1" dirty="0">
                <a:ea typeface="+mn-lt"/>
                <a:cs typeface="+mn-lt"/>
              </a:rPr>
              <a:t> </a:t>
            </a:r>
            <a:r>
              <a:rPr lang="en-US" sz="2000" b="1" err="1">
                <a:ea typeface="+mn-lt"/>
                <a:cs typeface="+mn-lt"/>
              </a:rPr>
              <a:t>członka</a:t>
            </a:r>
            <a:r>
              <a:rPr lang="en-US" sz="2000" b="1" dirty="0">
                <a:ea typeface="+mn-lt"/>
                <a:cs typeface="+mn-lt"/>
              </a:rPr>
              <a:t> LOPP</a:t>
            </a:r>
            <a:r>
              <a:rPr lang="en-US" sz="2000" dirty="0">
                <a:ea typeface="+mn-lt"/>
                <a:cs typeface="+mn-lt"/>
              </a:rPr>
              <a:t> (Ligi </a:t>
            </a:r>
            <a:r>
              <a:rPr lang="en-US" sz="2000" err="1">
                <a:ea typeface="+mn-lt"/>
                <a:cs typeface="+mn-lt"/>
              </a:rPr>
              <a:t>Obrony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Powietrznej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err="1">
                <a:ea typeface="+mn-lt"/>
                <a:cs typeface="+mn-lt"/>
              </a:rPr>
              <a:t>Państwa</a:t>
            </a:r>
            <a:r>
              <a:rPr lang="en-US" sz="2000">
                <a:ea typeface="+mn-lt"/>
                <a:cs typeface="+mn-lt"/>
              </a:rPr>
              <a:t>) </a:t>
            </a:r>
            <a:endParaRPr lang="pl-PL">
              <a:ea typeface="+mn-lt"/>
              <a:cs typeface="+mn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Stefan Drzewiecki </a:t>
            </a:r>
            <a:r>
              <a:rPr lang="en-US" sz="2000" dirty="0" err="1"/>
              <a:t>zmarł</a:t>
            </a:r>
            <a:r>
              <a:rPr lang="en-US" sz="2000" dirty="0"/>
              <a:t> </a:t>
            </a:r>
            <a:r>
              <a:rPr lang="en-US" sz="2000" b="1" dirty="0"/>
              <a:t>24 </a:t>
            </a:r>
            <a:r>
              <a:rPr lang="en-US" sz="2000" b="1" dirty="0" err="1"/>
              <a:t>kwietnia</a:t>
            </a:r>
            <a:r>
              <a:rPr lang="en-US" sz="2000" b="1" dirty="0"/>
              <a:t> 1938 </a:t>
            </a:r>
            <a:r>
              <a:rPr lang="en-US" sz="2000" dirty="0"/>
              <a:t>w </a:t>
            </a:r>
            <a:r>
              <a:rPr lang="en-US" sz="2000" dirty="0" err="1"/>
              <a:t>Paryżu</a:t>
            </a:r>
            <a:r>
              <a:rPr lang="en-US" sz="2000" dirty="0"/>
              <a:t>, </a:t>
            </a:r>
            <a:r>
              <a:rPr lang="en-US" sz="2000" dirty="0" err="1"/>
              <a:t>gdzie</a:t>
            </a:r>
            <a:r>
              <a:rPr lang="en-US" sz="2000" dirty="0"/>
              <a:t> </a:t>
            </a:r>
            <a:r>
              <a:rPr lang="en-US" sz="2000" dirty="0" err="1"/>
              <a:t>również</a:t>
            </a:r>
            <a:r>
              <a:rPr lang="en-US" sz="2000" dirty="0"/>
              <a:t> </a:t>
            </a:r>
            <a:r>
              <a:rPr lang="en-US" sz="2000" dirty="0" err="1"/>
              <a:t>został</a:t>
            </a:r>
            <a:r>
              <a:rPr lang="en-US" sz="2000" dirty="0"/>
              <a:t> </a:t>
            </a:r>
            <a:r>
              <a:rPr lang="en-US" sz="2000" dirty="0" err="1"/>
              <a:t>pochowany</a:t>
            </a:r>
            <a:r>
              <a:rPr lang="en-US" sz="2000" dirty="0"/>
              <a:t>. W </a:t>
            </a:r>
            <a:r>
              <a:rPr lang="en-US" sz="2000" dirty="0" err="1"/>
              <a:t>testamencie</a:t>
            </a:r>
            <a:r>
              <a:rPr lang="en-US" sz="2000" dirty="0"/>
              <a:t>  </a:t>
            </a:r>
            <a:r>
              <a:rPr lang="en-US" sz="2000" dirty="0" err="1"/>
              <a:t>zapisał</a:t>
            </a:r>
            <a:r>
              <a:rPr lang="en-US" sz="2000" dirty="0"/>
              <a:t> </a:t>
            </a:r>
            <a:r>
              <a:rPr lang="en-US" sz="2000" dirty="0" err="1"/>
              <a:t>Polsce</a:t>
            </a:r>
            <a:r>
              <a:rPr lang="en-US" sz="2000" dirty="0"/>
              <a:t> </a:t>
            </a:r>
            <a:r>
              <a:rPr lang="en-US" sz="2000" b="1" dirty="0" err="1"/>
              <a:t>wszystkie</a:t>
            </a:r>
            <a:r>
              <a:rPr lang="en-US" sz="2000" b="1" dirty="0"/>
              <a:t> </a:t>
            </a:r>
            <a:r>
              <a:rPr lang="en-US" sz="2000" b="1" dirty="0" err="1"/>
              <a:t>swoje</a:t>
            </a:r>
            <a:r>
              <a:rPr lang="en-US" sz="2000" b="1" dirty="0"/>
              <a:t> </a:t>
            </a:r>
            <a:r>
              <a:rPr lang="en-US" sz="2000" b="1" dirty="0" err="1"/>
              <a:t>prace</a:t>
            </a:r>
            <a:r>
              <a:rPr lang="en-US" sz="2000" dirty="0"/>
              <a:t> </a:t>
            </a:r>
            <a:r>
              <a:rPr lang="en-US" sz="2000" dirty="0" err="1"/>
              <a:t>oraz</a:t>
            </a:r>
            <a:r>
              <a:rPr lang="en-US" sz="2000" dirty="0"/>
              <a:t> </a:t>
            </a:r>
            <a:r>
              <a:rPr lang="en-US" sz="2000" dirty="0" err="1"/>
              <a:t>bogatą</a:t>
            </a:r>
            <a:r>
              <a:rPr lang="en-US" sz="2000" dirty="0"/>
              <a:t> </a:t>
            </a:r>
            <a:r>
              <a:rPr lang="en-US" sz="2000" b="1" dirty="0" err="1"/>
              <a:t>bibliotekę</a:t>
            </a:r>
            <a:r>
              <a:rPr lang="en-US" sz="2000" dirty="0"/>
              <a:t> </a:t>
            </a:r>
            <a:r>
              <a:rPr lang="en-US" sz="2000" dirty="0" err="1"/>
              <a:t>techniczną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naukową</a:t>
            </a:r>
            <a:r>
              <a:rPr lang="en-US" sz="2000" dirty="0"/>
              <a:t>.</a:t>
            </a:r>
            <a:endParaRPr lang="pl-PL"/>
          </a:p>
        </p:txBody>
      </p:sp>
      <p:pic>
        <p:nvPicPr>
          <p:cNvPr id="12" name="Symbol zastępczy zawartości 11" descr="samolotypolskie.pl - Drzewiecki Stefan">
            <a:extLst>
              <a:ext uri="{FF2B5EF4-FFF2-40B4-BE49-F238E27FC236}">
                <a16:creationId xmlns:a16="http://schemas.microsoft.com/office/drawing/2014/main" id="{64509149-8F20-BCFC-24A2-F7EE20FDC0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615"/>
          <a:stretch>
            <a:fillRect/>
          </a:stretch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88098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FCC3928-A8EE-4027-AB74-4C99A4B39D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7823"/>
            <a:ext cx="9144000" cy="685615"/>
          </a:xfrm>
        </p:spPr>
        <p:txBody>
          <a:bodyPr/>
          <a:lstStyle/>
          <a:p>
            <a:r>
              <a:rPr lang="pl-PL" sz="4000" b="1" dirty="0"/>
              <a:t>Źród</a:t>
            </a:r>
            <a:r>
              <a:rPr lang="pl-PL" sz="4000" b="1" dirty="0">
                <a:latin typeface="Aptos"/>
              </a:rPr>
              <a:t>ł</a:t>
            </a:r>
            <a:r>
              <a:rPr lang="pl-PL" sz="4000" b="1" dirty="0"/>
              <a:t>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BE447E6-CFE7-75C6-B189-A9845D7F2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373" y="1054622"/>
            <a:ext cx="11502080" cy="381793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pl-PL" dirty="0">
                <a:ea typeface="+mn-lt"/>
                <a:cs typeface="+mn-lt"/>
                <a:hlinkClick r:id="rId2"/>
              </a:rPr>
              <a:t>https://ciekawostkihistoryczne.pl/2023/07/31/stefan-drzewiecki-biografia</a:t>
            </a:r>
            <a:endParaRPr lang="pl-PL">
              <a:ea typeface="+mn-lt"/>
              <a:cs typeface="+mn-lt"/>
            </a:endParaRPr>
          </a:p>
          <a:p>
            <a:pPr algn="l"/>
            <a:r>
              <a:rPr lang="pl-PL" dirty="0">
                <a:ea typeface="+mn-lt"/>
                <a:cs typeface="+mn-lt"/>
                <a:hlinkClick r:id="rId3"/>
              </a:rPr>
              <a:t>https://encyklopedia.pwn.pl/haslo/Drzewiecki-Stefan;3894534.html</a:t>
            </a:r>
            <a:endParaRPr lang="pl-PL"/>
          </a:p>
          <a:p>
            <a:pPr algn="l"/>
            <a:r>
              <a:rPr lang="pl-PL" dirty="0">
                <a:ea typeface="+mn-lt"/>
                <a:cs typeface="+mn-lt"/>
                <a:hlinkClick r:id="rId4"/>
              </a:rPr>
              <a:t>https://ipn.gov.pl/pl/historia-z-ipn/164260,Giganci-nauki-infografiki-historyczne-Stefan-Drzewiecki.html</a:t>
            </a:r>
            <a:endParaRPr lang="pl-PL"/>
          </a:p>
          <a:p>
            <a:pPr algn="l"/>
            <a:r>
              <a:rPr lang="pl-PL" dirty="0">
                <a:ea typeface="+mn-lt"/>
                <a:cs typeface="+mn-lt"/>
                <a:hlinkClick r:id="rId5"/>
              </a:rPr>
              <a:t>http://www.samolotypolskie.pl/samoloty/884/126/Drzewiecki-Stefan</a:t>
            </a:r>
            <a:endParaRPr lang="pl-PL" dirty="0"/>
          </a:p>
          <a:p>
            <a:pPr algn="l"/>
            <a:r>
              <a:rPr lang="pl-PL" dirty="0">
                <a:ea typeface="+mn-lt"/>
                <a:cs typeface="+mn-lt"/>
                <a:hlinkClick r:id="rId6"/>
              </a:rPr>
              <a:t>https://www.wynalazki.edu.pl/index.php/wynalazcy/d/drzewiecki</a:t>
            </a:r>
            <a:endParaRPr lang="pl-PL" dirty="0"/>
          </a:p>
          <a:p>
            <a:pPr algn="l"/>
            <a:r>
              <a:rPr lang="pl-PL" dirty="0">
                <a:ea typeface="+mn-lt"/>
                <a:cs typeface="+mn-lt"/>
                <a:hlinkClick r:id="rId7"/>
              </a:rPr>
              <a:t>https://experyment.gdynia.pl/dzialania-on-line/artykuly-popularnonaukowe/odkrycinanowo/stefan-drzewiecki-tworca-lodzi-podwodnej</a:t>
            </a:r>
            <a:endParaRPr lang="pl-PL"/>
          </a:p>
          <a:p>
            <a:pPr algn="l"/>
            <a:endParaRPr lang="pl-PL" dirty="0"/>
          </a:p>
          <a:p>
            <a:pPr algn="l"/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44120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4B0992-2B08-3A18-B206-E64AF1C68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3063"/>
            <a:ext cx="12197861" cy="821471"/>
          </a:xfrm>
        </p:spPr>
        <p:txBody>
          <a:bodyPr/>
          <a:lstStyle/>
          <a:p>
            <a:pPr algn="ctr"/>
            <a:r>
              <a:rPr lang="pl-PL" sz="3600" b="1" dirty="0"/>
              <a:t>Informacja w pigu</a:t>
            </a:r>
            <a:r>
              <a:rPr lang="pl-PL" sz="3600" b="1" dirty="0">
                <a:solidFill>
                  <a:srgbClr val="101418"/>
                </a:solidFill>
              </a:rPr>
              <a:t>łce</a:t>
            </a:r>
            <a:endParaRPr lang="pl-PL" sz="3600" b="1" dirty="0" err="1"/>
          </a:p>
        </p:txBody>
      </p:sp>
      <p:pic>
        <p:nvPicPr>
          <p:cNvPr id="4" name="Symbol zastępczy zawartości 3" descr="Stefan Drzewiecki – Wikipedia, wolna encyklopedia">
            <a:extLst>
              <a:ext uri="{FF2B5EF4-FFF2-40B4-BE49-F238E27FC236}">
                <a16:creationId xmlns:a16="http://schemas.microsoft.com/office/drawing/2014/main" id="{DDDBED96-E081-25EE-0342-26FE085FBB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6858" y="1281869"/>
            <a:ext cx="3281767" cy="402294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04ED04A8-4562-8E00-F265-8989979869F9}"/>
              </a:ext>
            </a:extLst>
          </p:cNvPr>
          <p:cNvSpPr txBox="1"/>
          <p:nvPr/>
        </p:nvSpPr>
        <p:spPr>
          <a:xfrm>
            <a:off x="1724634" y="5309801"/>
            <a:ext cx="324535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b="1" dirty="0">
                <a:solidFill>
                  <a:srgbClr val="C00000"/>
                </a:solidFill>
              </a:rPr>
              <a:t>1844-1938</a:t>
            </a:r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C023382-6A50-AF50-C73F-6CB1C9119C71}"/>
              </a:ext>
            </a:extLst>
          </p:cNvPr>
          <p:cNvSpPr txBox="1"/>
          <p:nvPr/>
        </p:nvSpPr>
        <p:spPr>
          <a:xfrm>
            <a:off x="6095748" y="1634081"/>
            <a:ext cx="4339393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buFont typeface="Arial"/>
              <a:buChar char="•"/>
            </a:pPr>
            <a:r>
              <a:rPr lang="pl-PL" sz="2400" dirty="0"/>
              <a:t>Pionier żeglugi podwodnej i architekt teorii lotnictwa</a:t>
            </a:r>
          </a:p>
          <a:p>
            <a:pPr marL="285750" indent="-285750">
              <a:buFont typeface="Arial"/>
              <a:buChar char="•"/>
            </a:pPr>
            <a:r>
              <a:rPr lang="pl-PL" sz="2400" dirty="0">
                <a:ea typeface="+mn-lt"/>
                <a:cs typeface="+mn-lt"/>
              </a:rPr>
              <a:t>Kluczowe wynalazki morskie: peryskop i napęd elektryczny w łodziach podwodnych</a:t>
            </a:r>
            <a:endParaRPr lang="pl-PL" sz="2400" dirty="0"/>
          </a:p>
          <a:p>
            <a:pPr marL="285750" indent="-285750">
              <a:buFont typeface="Arial"/>
              <a:buChar char="•"/>
            </a:pPr>
            <a:r>
              <a:rPr lang="pl-PL" sz="2400" dirty="0">
                <a:ea typeface="+mn-lt"/>
                <a:cs typeface="+mn-lt"/>
              </a:rPr>
              <a:t>Kluczowe osiągnięcie lotnicze: twórca fundamentalnej teorii śmigła</a:t>
            </a:r>
            <a:endParaRPr lang="pl-PL" sz="2400" dirty="0"/>
          </a:p>
          <a:p>
            <a:pPr marL="285750" indent="-285750">
              <a:buFont typeface="Arial"/>
              <a:buChar char="•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9350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E8DDBC-2650-8800-2D61-2CC8A2A95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" y="112842"/>
            <a:ext cx="12183760" cy="127407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pl-PL" sz="4000" b="1" dirty="0">
                <a:latin typeface="Arial"/>
                <a:cs typeface="Arial"/>
              </a:rPr>
              <a:t>Polska - kalendarium 1</a:t>
            </a:r>
            <a:endParaRPr lang="pl-PL" dirty="0"/>
          </a:p>
          <a:p>
            <a:pPr algn="ctr"/>
            <a:endParaRPr lang="pl-PL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768795F5-4A84-39B8-21E3-566C30AD2B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57714"/>
              </p:ext>
            </p:extLst>
          </p:nvPr>
        </p:nvGraphicFramePr>
        <p:xfrm>
          <a:off x="272878" y="875270"/>
          <a:ext cx="11645271" cy="56559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8400">
                  <a:extLst>
                    <a:ext uri="{9D8B030D-6E8A-4147-A177-3AD203B41FA5}">
                      <a16:colId xmlns:a16="http://schemas.microsoft.com/office/drawing/2014/main" val="250238253"/>
                    </a:ext>
                  </a:extLst>
                </a:gridCol>
                <a:gridCol w="10476871">
                  <a:extLst>
                    <a:ext uri="{9D8B030D-6E8A-4147-A177-3AD203B41FA5}">
                      <a16:colId xmlns:a16="http://schemas.microsoft.com/office/drawing/2014/main" val="253982320"/>
                    </a:ext>
                  </a:extLst>
                </a:gridCol>
              </a:tblGrid>
              <a:tr h="436153">
                <a:tc gridSpan="2"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2000" b="1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1772-1918 </a:t>
                      </a:r>
                      <a:r>
                        <a:rPr lang="pl-PL" sz="2000" dirty="0"/>
                        <a:t>Polska pod zaborami </a:t>
                      </a: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524480"/>
                  </a:ext>
                </a:extLst>
              </a:tr>
              <a:tr h="422030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1848</a:t>
                      </a:r>
                      <a:endParaRPr lang="pl-P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pl-PL" sz="1800" dirty="0"/>
                        <a:t>Wiosna Ludów </a:t>
                      </a:r>
                      <a:r>
                        <a:rPr lang="pl-PL" sz="1800" b="0" i="0" u="none" strike="noStrike" noProof="0" dirty="0">
                          <a:latin typeface="Aptos"/>
                        </a:rPr>
                        <a:t>na ziemiach polskich</a:t>
                      </a:r>
                      <a:endParaRPr lang="pl-PL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519210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1856</a:t>
                      </a:r>
                      <a:endParaRPr lang="pl-P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Ignacy Łukasiewicz wprowadza do użytku lampę naftową.</a:t>
                      </a:r>
                      <a:endParaRPr lang="pl-PL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1741310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1863</a:t>
                      </a:r>
                      <a:endParaRPr lang="pl-P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Wybuch Powstania Styczniowego</a:t>
                      </a:r>
                      <a:endParaRPr lang="pl-PL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7214371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algn="l"/>
                      <a:r>
                        <a:rPr lang="pl-PL" sz="1800" dirty="0"/>
                        <a:t>1867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Uzyskanie Autonomii Galicyjskiej (zabór austriacki), co umożliwiło rozwój kultury polskiej.</a:t>
                      </a:r>
                      <a:endParaRPr lang="pl-PL" sz="1800" b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5675652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1882</a:t>
                      </a:r>
                      <a:endParaRPr lang="pl-P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Zygmunt Wróblewski i Karol Olszewski skraplają tlen i azot na Uniwersytecie Jagiellońskim.</a:t>
                      </a:r>
                      <a:endParaRPr lang="pl-PL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348760"/>
                  </a:ext>
                </a:extLst>
              </a:tr>
              <a:tr h="474133">
                <a:tc>
                  <a:txBody>
                    <a:bodyPr/>
                    <a:lstStyle/>
                    <a:p>
                      <a:pPr algn="l"/>
                      <a:r>
                        <a:rPr lang="pl-PL" sz="1800" dirty="0"/>
                        <a:t>1897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Powstanie Stronnictwa Ludowego w Galicji.</a:t>
                      </a:r>
                      <a:endParaRPr lang="pl-PL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662220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/>
                        <a:t>1905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</a:rPr>
                        <a:t>Rewolucja w Królestwie Polskim, masowe strajki i walki o polonizację szkół i instytucji.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5553743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1911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Maria Skłodowska-Curie otrzymuje Nagrodę Nobla w dziedzinie chemii.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8724221"/>
                  </a:ext>
                </a:extLst>
              </a:tr>
              <a:tr h="457200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sz="2000" b="1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1914–1918</a:t>
                      </a: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 </a:t>
                      </a:r>
                      <a:r>
                        <a:rPr lang="pl-PL" sz="2000" b="0" i="0" u="none" strike="noStrike" noProof="0" dirty="0"/>
                        <a:t>I wojna światowa i odzyskanie niepodległości </a:t>
                      </a:r>
                      <a:endParaRPr lang="pl-PL" sz="20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7941391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1914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Wybuch I wojny światowej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0892913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1918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dirty="0"/>
                        <a:t>Odzyskanie niepodleg</a:t>
                      </a:r>
                      <a:r>
                        <a:rPr lang="pl-PL" sz="18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łości i powstanie II Rzeczypospolitej</a:t>
                      </a:r>
                      <a:endParaRPr lang="pl-PL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8686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2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85F03D-7884-A680-1023-66EE9CEA4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490"/>
            <a:ext cx="10515600" cy="913672"/>
          </a:xfrm>
        </p:spPr>
        <p:txBody>
          <a:bodyPr/>
          <a:lstStyle/>
          <a:p>
            <a:pPr algn="ctr"/>
            <a:r>
              <a:rPr lang="pl-PL" sz="4000" b="1" dirty="0">
                <a:latin typeface="Arial"/>
                <a:cs typeface="Arial"/>
              </a:rPr>
              <a:t>Polska - kalendarium 2</a:t>
            </a:r>
            <a:endParaRPr lang="pl-PL" sz="4000" dirty="0">
              <a:latin typeface="Arial"/>
              <a:cs typeface="Arial"/>
            </a:endParaRPr>
          </a:p>
          <a:p>
            <a:endParaRPr lang="pl-PL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802DA1F-DD61-6126-C5B2-D55BB4A87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90853"/>
              </p:ext>
            </p:extLst>
          </p:nvPr>
        </p:nvGraphicFramePr>
        <p:xfrm>
          <a:off x="272878" y="895865"/>
          <a:ext cx="11645271" cy="39056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8400">
                  <a:extLst>
                    <a:ext uri="{9D8B030D-6E8A-4147-A177-3AD203B41FA5}">
                      <a16:colId xmlns:a16="http://schemas.microsoft.com/office/drawing/2014/main" val="250238253"/>
                    </a:ext>
                  </a:extLst>
                </a:gridCol>
                <a:gridCol w="10476871">
                  <a:extLst>
                    <a:ext uri="{9D8B030D-6E8A-4147-A177-3AD203B41FA5}">
                      <a16:colId xmlns:a16="http://schemas.microsoft.com/office/drawing/2014/main" val="253982320"/>
                    </a:ext>
                  </a:extLst>
                </a:gridCol>
              </a:tblGrid>
              <a:tr h="436153">
                <a:tc gridSpan="2"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pl-PL" sz="2000" b="1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1918-1926</a:t>
                      </a:r>
                      <a:r>
                        <a:rPr lang="pl-PL" sz="20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 II Rzeczpospolita</a:t>
                      </a:r>
                      <a:endParaRPr lang="pl-PL" b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524480"/>
                  </a:ext>
                </a:extLst>
              </a:tr>
              <a:tr h="422030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1920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/>
                        <a:t>Wojna polsko-bolszewicka, Cud nad Wisłą (Bitwa Warszawska)</a:t>
                      </a:r>
                      <a:endParaRPr lang="pl-PL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519210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/>
                        <a:t>1921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Uchwalenie Konstytucji marcowej, ustanawiającej system rządów parlamentarnych.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1741310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/>
                        <a:t>1924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Władysław Reymont otrzymuje Nagrodę Nobla za powieść „Chłopi”.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7214371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1926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Przewrót majowy. Przejęcie władzy przez obóz Sanacji i wprowadzenie systemu rządów autorytarno-parlamentarnych.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5675652"/>
                  </a:ext>
                </a:extLst>
              </a:tr>
              <a:tr h="483304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sz="1800" b="1" i="0" u="none" strike="noStrike" noProof="0" dirty="0">
                          <a:latin typeface="Aptos"/>
                        </a:rPr>
                        <a:t>1926-1939</a:t>
                      </a:r>
                      <a:r>
                        <a:rPr lang="pl-PL" sz="1800" b="0" i="0" u="none" strike="noStrike" noProof="0" dirty="0">
                          <a:latin typeface="Aptos"/>
                        </a:rPr>
                        <a:t> Rządy sanacji</a:t>
                      </a: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348760"/>
                  </a:ext>
                </a:extLst>
              </a:tr>
              <a:tr h="474133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1932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Polscy kryptolodzy (m.in. Marian Rejewski) rozpoczynają skuteczne łamanie niemieckiego szyfru Enigma.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662220"/>
                  </a:ext>
                </a:extLst>
              </a:tr>
              <a:tr h="48330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noProof="0" dirty="0">
                          <a:latin typeface="Aptos"/>
                        </a:rPr>
                        <a:t>1935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80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Uchwalenie Konstytucji kwietniowej, wprowadzającej system prezydencki.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5553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516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1F13E4-58C6-D358-A3F6-AE011D21B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29" y="4720"/>
            <a:ext cx="12085937" cy="470888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600" b="1" dirty="0"/>
              <a:t>Drzewiecki – kalendarium 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AE47B1DF-2992-BAF3-3CA2-912421554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999181"/>
              </p:ext>
            </p:extLst>
          </p:nvPr>
        </p:nvGraphicFramePr>
        <p:xfrm>
          <a:off x="231689" y="473675"/>
          <a:ext cx="11745904" cy="6249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5136">
                  <a:extLst>
                    <a:ext uri="{9D8B030D-6E8A-4147-A177-3AD203B41FA5}">
                      <a16:colId xmlns:a16="http://schemas.microsoft.com/office/drawing/2014/main" val="250238253"/>
                    </a:ext>
                  </a:extLst>
                </a:gridCol>
                <a:gridCol w="10530768">
                  <a:extLst>
                    <a:ext uri="{9D8B030D-6E8A-4147-A177-3AD203B41FA5}">
                      <a16:colId xmlns:a16="http://schemas.microsoft.com/office/drawing/2014/main" val="253982320"/>
                    </a:ext>
                  </a:extLst>
                </a:gridCol>
              </a:tblGrid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26/07/1844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Urodzenie w Kunce, w rodzinnym majątku na Podolu (zabór rosyjski).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1741310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Rozpoczęcie nauki w liceum św. Barbary w Paryżu, prowadzonym przez jezuitów.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7214371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algn="l"/>
                      <a:r>
                        <a:rPr lang="pl-PL" sz="1450" dirty="0"/>
                        <a:t>1863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Powrót do Polski i udział w Powstaniu Styczniowym (przerwanie studiów).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5675652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1864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Powrót do Paryża i wznowienie studiów.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348760"/>
                  </a:ext>
                </a:extLst>
              </a:tr>
              <a:tr h="553725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latin typeface="Aptos"/>
                        </a:rPr>
                        <a:t>1867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Ukończenie 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L’Ecole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 Centrale des 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Arts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 et 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Manufactures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 z tytułem inżyniera. Opatentowanie drogomierza (licznika kilometrów) dla dorożek.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662220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latin typeface="Aptos"/>
                        </a:rPr>
                        <a:t>1871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Udział w walkach podczas Komuny Paryskiej. Przeniesienie się do Wiednia.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5553743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1872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Opracowanie specjalnego cyrkla do kreślenia przekrojów stożkowych oraz regulatora silników parowych.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8686081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1873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solidFill>
                            <a:srgbClr val="000000"/>
                          </a:solidFill>
                        </a:rPr>
                        <a:t>Prezentacja wynalazków na Wiedeńskiej Wystawie Światowej.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0791784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1874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solidFill>
                            <a:srgbClr val="000000"/>
                          </a:solidFill>
                        </a:rPr>
                        <a:t>Wynalezienie </a:t>
                      </a:r>
                      <a:r>
                        <a:rPr lang="pl-PL" sz="1450" b="0" i="0" u="none" strike="noStrike" noProof="0" err="1">
                          <a:solidFill>
                            <a:srgbClr val="000000"/>
                          </a:solidFill>
                        </a:rPr>
                        <a:t>dromografu</a:t>
                      </a:r>
                      <a:r>
                        <a:rPr lang="pl-PL" sz="1450" b="0" i="0" u="none" strike="noStrike" noProof="0" dirty="0">
                          <a:solidFill>
                            <a:srgbClr val="000000"/>
                          </a:solidFill>
                        </a:rPr>
                        <a:t>. Przyjęcie funkcji doradcy w Marynarce Rosyjskiej (Petersburg).</a:t>
                      </a:r>
                      <a:endParaRPr lang="pl-PL" sz="1450" b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766504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1877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Skonstruowanie i testowanie pierwszej jednoosobowej łodzi podwodnej z napędem nożnym.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060319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1879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Skonstruowanie łodzi podwodnej, w której jako pierwszy zastosował peryskop.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6628413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1883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Car Aleksander III zleca produkcję 50 łodzi podwodnych.</a:t>
                      </a:r>
                      <a:endParaRPr lang="pl-PL" sz="145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2195039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1887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Publikacja pracy „Samoloty w przyrodzie” (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Aeropłany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 w 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prirodie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).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797078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1888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Skonstruowanie łodzi podwodnej z napędem elektrycznym zasilanym akumulatorami.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1657721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1892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Opublikowanie teorii obliczania śrub okrętowych. Opatentowanie obracalnej wyrzutni torped na sprężone powietrze.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6240262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1909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Opatentowanie projektu samolotu samostatecznego o układzie kaczki – "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Canard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".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1223143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1917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Patent na śmigło </a:t>
                      </a:r>
                      <a:r>
                        <a:rPr lang="pl-PL" sz="1450" b="0" i="0" u="none" strike="noStrike" baseline="0" noProof="0" err="1">
                          <a:solidFill>
                            <a:srgbClr val="000000"/>
                          </a:solidFill>
                          <a:latin typeface="Aptos"/>
                        </a:rPr>
                        <a:t>przestawialne</a:t>
                      </a:r>
                      <a:r>
                        <a:rPr lang="pl-PL" sz="1450" b="0" i="0" u="none" strike="noStrike" baseline="0" noProof="0" dirty="0">
                          <a:solidFill>
                            <a:srgbClr val="000000"/>
                          </a:solidFill>
                          <a:latin typeface="Aptos"/>
                        </a:rPr>
                        <a:t> (o nastawnym kącie natarcia).</a:t>
                      </a:r>
                      <a:endParaRPr lang="pl-PL" sz="14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1595262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/>
                        <a:t>1927</a:t>
                      </a:r>
                      <a:endParaRPr lang="pl-PL" sz="14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solidFill>
                            <a:srgbClr val="000000"/>
                          </a:solidFill>
                        </a:rPr>
                        <a:t>Udzielenie wsparcia finansowego na budowę Instytutu Aerodynamicznego Politechniki Warszawskiej.</a:t>
                      </a:r>
                      <a:endParaRPr lang="pl-PL" b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8556245"/>
                  </a:ext>
                </a:extLst>
              </a:tr>
              <a:tr h="316414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latin typeface="Aptos"/>
                        </a:rPr>
                        <a:t>23/04/1938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l-PL" sz="1450" b="0" i="0" u="none" strike="noStrike" noProof="0" dirty="0">
                          <a:solidFill>
                            <a:srgbClr val="000000"/>
                          </a:solidFill>
                        </a:rPr>
                        <a:t>Śmierć w Paryżu w wieku 94 lat.</a:t>
                      </a:r>
                      <a:endParaRPr lang="pl-PL" b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5823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725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CDC780-84E2-2DC3-7A13-FEB6C40C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769510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/>
              <a:t>Studia w Paryżu</a:t>
            </a:r>
            <a:r>
              <a:rPr lang="pl-PL" sz="4000" dirty="0"/>
              <a:t> </a:t>
            </a:r>
          </a:p>
        </p:txBody>
      </p:sp>
      <p:pic>
        <p:nvPicPr>
          <p:cNvPr id="3" name="Obraz 2" descr="Du bon usage du modèle étranger : la mise en place de l'Ecole centrale des  arts et manufactures">
            <a:extLst>
              <a:ext uri="{FF2B5EF4-FFF2-40B4-BE49-F238E27FC236}">
                <a16:creationId xmlns:a16="http://schemas.microsoft.com/office/drawing/2014/main" id="{497BEC3F-DB02-1DFD-B4CC-9BB56F46B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824" y="3276758"/>
            <a:ext cx="3690829" cy="3189267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94CFA305-5E01-741C-918C-A331676F5823}"/>
              </a:ext>
            </a:extLst>
          </p:cNvPr>
          <p:cNvSpPr txBox="1"/>
          <p:nvPr/>
        </p:nvSpPr>
        <p:spPr>
          <a:xfrm>
            <a:off x="1075799" y="4601273"/>
            <a:ext cx="7013123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dirty="0">
                <a:ea typeface="+mn-lt"/>
                <a:cs typeface="+mn-lt"/>
              </a:rPr>
              <a:t>Ukończył prestiżową </a:t>
            </a:r>
            <a:r>
              <a:rPr lang="pl-PL" b="1" dirty="0" err="1">
                <a:ea typeface="+mn-lt"/>
                <a:cs typeface="+mn-lt"/>
              </a:rPr>
              <a:t>L’École</a:t>
            </a:r>
            <a:r>
              <a:rPr lang="pl-PL" b="1" dirty="0">
                <a:ea typeface="+mn-lt"/>
                <a:cs typeface="+mn-lt"/>
              </a:rPr>
              <a:t> Centrale des </a:t>
            </a:r>
            <a:r>
              <a:rPr lang="pl-PL" b="1" dirty="0" err="1">
                <a:ea typeface="+mn-lt"/>
                <a:cs typeface="+mn-lt"/>
              </a:rPr>
              <a:t>Arts</a:t>
            </a:r>
            <a:r>
              <a:rPr lang="pl-PL" b="1" dirty="0">
                <a:ea typeface="+mn-lt"/>
                <a:cs typeface="+mn-lt"/>
              </a:rPr>
              <a:t> et </a:t>
            </a:r>
            <a:r>
              <a:rPr lang="pl-PL" b="1" dirty="0" err="1">
                <a:ea typeface="+mn-lt"/>
                <a:cs typeface="+mn-lt"/>
              </a:rPr>
              <a:t>Manufactures</a:t>
            </a:r>
            <a:r>
              <a:rPr lang="pl-PL" b="1" dirty="0">
                <a:ea typeface="+mn-lt"/>
                <a:cs typeface="+mn-lt"/>
              </a:rPr>
              <a:t> (</a:t>
            </a:r>
            <a:r>
              <a:rPr lang="pl-PL" b="1" dirty="0" err="1">
                <a:ea typeface="+mn-lt"/>
                <a:cs typeface="+mn-lt"/>
              </a:rPr>
              <a:t>École</a:t>
            </a:r>
            <a:r>
              <a:rPr lang="pl-PL" b="1" dirty="0">
                <a:ea typeface="+mn-lt"/>
                <a:cs typeface="+mn-lt"/>
              </a:rPr>
              <a:t> Centrale Paris)</a:t>
            </a:r>
            <a:r>
              <a:rPr lang="pl-PL" dirty="0">
                <a:ea typeface="+mn-lt"/>
                <a:cs typeface="+mn-lt"/>
              </a:rPr>
              <a:t>, zdobywając tytuł inżyniera z odznaczeniem. Dzięki wykształceniu na tej uczelni poszerzył wiedzę z mechaniki i matematyki, umożliwiło mu opracowanie skomplikowanych teorii oraz kluczowych wynalazków. 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B6EBAAF-9D01-3C3D-61ED-5CD8831FECC0}"/>
              </a:ext>
            </a:extLst>
          </p:cNvPr>
          <p:cNvSpPr txBox="1"/>
          <p:nvPr/>
        </p:nvSpPr>
        <p:spPr>
          <a:xfrm>
            <a:off x="3858631" y="1713109"/>
            <a:ext cx="7079391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Uczęszczał</a:t>
            </a:r>
            <a:r>
              <a:rPr lang="en-US" dirty="0"/>
              <a:t> do </a:t>
            </a:r>
            <a:r>
              <a:rPr lang="en-US" dirty="0" err="1"/>
              <a:t>jezuickiego</a:t>
            </a:r>
            <a:r>
              <a:rPr lang="en-US" dirty="0"/>
              <a:t> </a:t>
            </a:r>
            <a:r>
              <a:rPr lang="en-US" b="1" dirty="0" err="1"/>
              <a:t>Liceum</a:t>
            </a:r>
            <a:r>
              <a:rPr lang="en-US" b="1" dirty="0"/>
              <a:t> </a:t>
            </a:r>
            <a:r>
              <a:rPr lang="en-US" b="1" dirty="0" err="1"/>
              <a:t>św</a:t>
            </a:r>
            <a:r>
              <a:rPr lang="en-US" b="1" dirty="0"/>
              <a:t>. Barbary</a:t>
            </a:r>
            <a:r>
              <a:rPr lang="en-US" dirty="0"/>
              <a:t> (Lycée Sainte-Barbe), </a:t>
            </a:r>
            <a:r>
              <a:rPr lang="en-US" dirty="0" err="1"/>
              <a:t>mieszczącego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w </a:t>
            </a:r>
            <a:r>
              <a:rPr lang="en-US" dirty="0" err="1"/>
              <a:t>dzielnicy</a:t>
            </a:r>
            <a:r>
              <a:rPr lang="en-US" dirty="0"/>
              <a:t> Auteuil. </a:t>
            </a:r>
            <a:r>
              <a:rPr lang="en-US" dirty="0">
                <a:ea typeface="+mn-lt"/>
                <a:cs typeface="+mn-lt"/>
              </a:rPr>
              <a:t>Mimo </a:t>
            </a:r>
            <a:r>
              <a:rPr lang="en-US" dirty="0" err="1">
                <a:ea typeface="+mn-lt"/>
                <a:cs typeface="+mn-lt"/>
              </a:rPr>
              <a:t>że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osiągnął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najwyższe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oceny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egzaminie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maturalnym</a:t>
            </a:r>
            <a:r>
              <a:rPr lang="en-US" dirty="0">
                <a:ea typeface="+mn-lt"/>
                <a:cs typeface="+mn-lt"/>
              </a:rPr>
              <a:t> ze </a:t>
            </a:r>
            <a:r>
              <a:rPr lang="en-US" dirty="0" err="1">
                <a:ea typeface="+mn-lt"/>
                <a:cs typeface="+mn-lt"/>
              </a:rPr>
              <a:t>wszystkich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przedmiotów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władze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usunęły</a:t>
            </a:r>
            <a:r>
              <a:rPr lang="en-US" dirty="0">
                <a:ea typeface="+mn-lt"/>
                <a:cs typeface="+mn-lt"/>
              </a:rPr>
              <a:t> go ze </a:t>
            </a:r>
            <a:r>
              <a:rPr lang="en-US" dirty="0" err="1">
                <a:ea typeface="+mn-lt"/>
                <a:cs typeface="+mn-lt"/>
              </a:rPr>
              <a:t>szkoły</a:t>
            </a:r>
            <a:r>
              <a:rPr lang="en-US" dirty="0">
                <a:ea typeface="+mn-lt"/>
                <a:cs typeface="+mn-lt"/>
              </a:rPr>
              <a:t> bez </a:t>
            </a:r>
            <a:r>
              <a:rPr lang="en-US" dirty="0" err="1">
                <a:ea typeface="+mn-lt"/>
                <a:cs typeface="+mn-lt"/>
              </a:rPr>
              <a:t>wydania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matury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pPr algn="ctr"/>
            <a:endParaRPr lang="pl-PL"/>
          </a:p>
        </p:txBody>
      </p:sp>
      <p:pic>
        <p:nvPicPr>
          <p:cNvPr id="11" name="Obraz 10" descr="Description de cette image, également commentée ci-après">
            <a:extLst>
              <a:ext uri="{FF2B5EF4-FFF2-40B4-BE49-F238E27FC236}">
                <a16:creationId xmlns:a16="http://schemas.microsoft.com/office/drawing/2014/main" id="{2892B816-56EA-F306-F926-A2B86DBD5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71" y="728922"/>
            <a:ext cx="2464870" cy="344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49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A231F5-5B65-3DDC-9EF3-2359196D5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842"/>
            <a:ext cx="10515600" cy="867334"/>
          </a:xfrm>
        </p:spPr>
        <p:txBody>
          <a:bodyPr/>
          <a:lstStyle/>
          <a:p>
            <a:pPr algn="ctr"/>
            <a:r>
              <a:rPr lang="pl-PL" sz="4000" b="1" dirty="0"/>
              <a:t>Rodzina i przyjaciele </a:t>
            </a:r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231B747-D9C1-3B6C-8114-5876E3D437BE}"/>
              </a:ext>
            </a:extLst>
          </p:cNvPr>
          <p:cNvSpPr txBox="1"/>
          <p:nvPr/>
        </p:nvSpPr>
        <p:spPr>
          <a:xfrm>
            <a:off x="864774" y="5407186"/>
            <a:ext cx="352191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dirty="0">
                <a:solidFill>
                  <a:srgbClr val="202122"/>
                </a:solidFill>
                <a:ea typeface="+mn-lt"/>
                <a:cs typeface="+mn-lt"/>
              </a:rPr>
              <a:t>Dziadek</a:t>
            </a:r>
            <a:r>
              <a:rPr lang="pl-PL" sz="1600" dirty="0">
                <a:solidFill>
                  <a:srgbClr val="202122"/>
                </a:solidFill>
                <a:ea typeface="+mn-lt"/>
                <a:cs typeface="+mn-lt"/>
              </a:rPr>
              <a:t>:  Józef Drzewiecki - pułkownik Insurekcji Kościuszkowskiej; </a:t>
            </a:r>
            <a:r>
              <a:rPr lang="pl-PL" sz="1600" err="1">
                <a:solidFill>
                  <a:srgbClr val="202122"/>
                </a:solidFill>
                <a:ea typeface="+mn-lt"/>
                <a:cs typeface="+mn-lt"/>
              </a:rPr>
              <a:t>pose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ł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na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Sejm</a:t>
            </a:r>
            <a:endParaRPr lang="pl-PL" sz="1600" dirty="0" err="1">
              <a:solidFill>
                <a:srgbClr val="000000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3177381-85BB-F313-5BAA-5FBB71508C0B}"/>
              </a:ext>
            </a:extLst>
          </p:cNvPr>
          <p:cNvSpPr txBox="1"/>
          <p:nvPr/>
        </p:nvSpPr>
        <p:spPr>
          <a:xfrm>
            <a:off x="4657344" y="2760011"/>
            <a:ext cx="288086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dirty="0">
                <a:ea typeface="+mn-lt"/>
                <a:cs typeface="+mn-lt"/>
              </a:rPr>
              <a:t>Ojciec</a:t>
            </a:r>
            <a:r>
              <a:rPr lang="pl-PL" sz="1600" dirty="0">
                <a:ea typeface="+mn-lt"/>
                <a:cs typeface="+mn-lt"/>
              </a:rPr>
              <a:t>: </a:t>
            </a:r>
            <a:r>
              <a:rPr lang="pl-PL" sz="1600" dirty="0">
                <a:solidFill>
                  <a:srgbClr val="202122"/>
                </a:solidFill>
                <a:ea typeface="+mn-lt"/>
                <a:cs typeface="+mn-lt"/>
              </a:rPr>
              <a:t>polski dramatopisarz, </a:t>
            </a:r>
            <a:endParaRPr lang="pl-PL" sz="1600" dirty="0">
              <a:solidFill>
                <a:srgbClr val="3366CC"/>
              </a:solidFill>
              <a:ea typeface="+mn-lt"/>
              <a:cs typeface="+mn-lt"/>
            </a:endParaRPr>
          </a:p>
          <a:p>
            <a:r>
              <a:rPr lang="pl-PL" sz="1600" dirty="0">
                <a:solidFill>
                  <a:srgbClr val="202122"/>
                </a:solidFill>
                <a:ea typeface="+mn-lt"/>
                <a:cs typeface="+mn-lt"/>
              </a:rPr>
              <a:t>powstaniec listopadowy</a:t>
            </a:r>
            <a:endParaRPr lang="pl-PL" sz="1600">
              <a:solidFill>
                <a:srgbClr val="3366CC"/>
              </a:solidFill>
            </a:endParaRPr>
          </a:p>
        </p:txBody>
      </p:sp>
      <p:pic>
        <p:nvPicPr>
          <p:cNvPr id="7" name="Obraz 6" descr="Gustave Eiffel – Wikipedia, wolna encyklopedia">
            <a:extLst>
              <a:ext uri="{FF2B5EF4-FFF2-40B4-BE49-F238E27FC236}">
                <a16:creationId xmlns:a16="http://schemas.microsoft.com/office/drawing/2014/main" id="{C4508CD5-2AF7-74A4-CC6A-03F55E65C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466" y="795826"/>
            <a:ext cx="3372491" cy="4383726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CAA39C69-89A8-285F-DC01-BB515166E8E6}"/>
              </a:ext>
            </a:extLst>
          </p:cNvPr>
          <p:cNvSpPr txBox="1"/>
          <p:nvPr/>
        </p:nvSpPr>
        <p:spPr>
          <a:xfrm>
            <a:off x="7057497" y="5403491"/>
            <a:ext cx="4925473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err="1"/>
              <a:t>Gustave</a:t>
            </a:r>
            <a:r>
              <a:rPr lang="pl-PL" sz="1600" b="1" dirty="0"/>
              <a:t> Eiffel:</a:t>
            </a:r>
            <a:r>
              <a:rPr lang="pl-PL" sz="1600" dirty="0"/>
              <a:t> </a:t>
            </a:r>
            <a:r>
              <a:rPr lang="pl-PL" sz="1600" dirty="0">
                <a:ea typeface="+mn-lt"/>
                <a:cs typeface="+mn-lt"/>
              </a:rPr>
              <a:t>Kolega ze studiów w </a:t>
            </a:r>
            <a:r>
              <a:rPr lang="pl-PL" sz="1600" i="1" err="1">
                <a:ea typeface="+mn-lt"/>
                <a:cs typeface="+mn-lt"/>
              </a:rPr>
              <a:t>École</a:t>
            </a:r>
            <a:r>
              <a:rPr lang="pl-PL" sz="1600" i="1" dirty="0">
                <a:ea typeface="+mn-lt"/>
                <a:cs typeface="+mn-lt"/>
              </a:rPr>
              <a:t> Centrale</a:t>
            </a:r>
            <a:r>
              <a:rPr lang="pl-PL" sz="1600" dirty="0">
                <a:ea typeface="+mn-lt"/>
                <a:cs typeface="+mn-lt"/>
              </a:rPr>
              <a:t>. </a:t>
            </a:r>
          </a:p>
          <a:p>
            <a:r>
              <a:rPr lang="pl-PL" sz="1600" dirty="0">
                <a:ea typeface="+mn-lt"/>
                <a:cs typeface="+mn-lt"/>
              </a:rPr>
              <a:t>Drzewiecki zainspirował go do budowy pierwszego tunelu aerodynamicznego we Francji</a:t>
            </a:r>
            <a:endParaRPr lang="pl-PL" sz="1600" dirty="0"/>
          </a:p>
        </p:txBody>
      </p:sp>
      <p:pic>
        <p:nvPicPr>
          <p:cNvPr id="5" name="Obraz 4" descr="Ilustracja">
            <a:extLst>
              <a:ext uri="{FF2B5EF4-FFF2-40B4-BE49-F238E27FC236}">
                <a16:creationId xmlns:a16="http://schemas.microsoft.com/office/drawing/2014/main" id="{63B88658-716D-1165-B498-6CC404951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615" y="797612"/>
            <a:ext cx="3361149" cy="4512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86985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raz 2" descr="Fiakier. Krakowskie dorożki znajdziecie na Rynku. Oto ich historia!">
            <a:extLst>
              <a:ext uri="{FF2B5EF4-FFF2-40B4-BE49-F238E27FC236}">
                <a16:creationId xmlns:a16="http://schemas.microsoft.com/office/drawing/2014/main" id="{4B009906-FC0C-5D6A-378F-579E3A7A42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091" r="14105"/>
          <a:stretch>
            <a:fillRect/>
          </a:stretch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2FD9D7A-74FF-A2C6-4ECF-523CD38FC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" y="277424"/>
            <a:ext cx="12182460" cy="77299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 dirty="0" err="1"/>
              <a:t>Pierwsze</a:t>
            </a:r>
            <a:r>
              <a:rPr lang="en-US" sz="4800" b="1" dirty="0"/>
              <a:t> </a:t>
            </a:r>
            <a:r>
              <a:rPr lang="en-US" sz="4800" b="1" dirty="0" err="1"/>
              <a:t>wynalazki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2876014-EB06-CBC6-D900-4C6CC43B9B53}"/>
              </a:ext>
            </a:extLst>
          </p:cNvPr>
          <p:cNvSpPr txBox="1"/>
          <p:nvPr/>
        </p:nvSpPr>
        <p:spPr>
          <a:xfrm>
            <a:off x="471714" y="1161142"/>
            <a:ext cx="4499428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i="1" dirty="0">
                <a:ea typeface="+mn-lt"/>
                <a:cs typeface="+mn-lt"/>
              </a:rPr>
              <a:t>Drogomierz </a:t>
            </a:r>
            <a:r>
              <a:rPr lang="pl-PL" sz="1600" i="1" dirty="0">
                <a:ea typeface="+mn-lt"/>
                <a:cs typeface="+mn-lt"/>
              </a:rPr>
              <a:t>(1867)</a:t>
            </a:r>
          </a:p>
          <a:p>
            <a:r>
              <a:rPr lang="pl-PL" sz="1600" dirty="0">
                <a:ea typeface="+mn-lt"/>
                <a:cs typeface="+mn-lt"/>
              </a:rPr>
              <a:t>Mechaniczny licznik kilometrów, którego celem było precyzyjne mierzenie przebytej trasy w Paryżu, co umożliwiało dokładne obliczanie opłaty za przejazd.</a:t>
            </a:r>
            <a:endParaRPr lang="pl-PL" sz="160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3076AE2-9C81-163A-82D8-D8F726D393F9}"/>
              </a:ext>
            </a:extLst>
          </p:cNvPr>
          <p:cNvSpPr txBox="1"/>
          <p:nvPr/>
        </p:nvSpPr>
        <p:spPr>
          <a:xfrm>
            <a:off x="471714" y="2768082"/>
            <a:ext cx="4530529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dirty="0">
                <a:ea typeface="+mn-lt"/>
                <a:cs typeface="+mn-lt"/>
              </a:rPr>
              <a:t>Cyrkiel do Wykreślania Przekrojów Stożkowych</a:t>
            </a:r>
            <a:r>
              <a:rPr lang="pl-PL" sz="1600" dirty="0">
                <a:ea typeface="+mn-lt"/>
                <a:cs typeface="+mn-lt"/>
              </a:rPr>
              <a:t> (1872)</a:t>
            </a:r>
          </a:p>
          <a:p>
            <a:r>
              <a:rPr lang="pl-PL" sz="1600" dirty="0">
                <a:ea typeface="+mn-lt"/>
                <a:cs typeface="+mn-lt"/>
              </a:rPr>
              <a:t>Specjalistyczny przyrząd rysunkowy umożliwiający </a:t>
            </a:r>
            <a:r>
              <a:rPr lang="pl-PL" sz="1600" dirty="0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precyzyjne i szybkie</a:t>
            </a:r>
            <a:r>
              <a:rPr lang="pl-PL" sz="1600" dirty="0">
                <a:ea typeface="+mn-lt"/>
                <a:cs typeface="+mn-lt"/>
              </a:rPr>
              <a:t> wykreślanie skomplikowanych krzywych stożkowych w oparciu o ich geometryczne definicje.</a:t>
            </a:r>
            <a:endParaRPr lang="pl-PL"/>
          </a:p>
          <a:p>
            <a:endParaRPr lang="pl-PL" sz="16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4C3DF1D-72B7-9AD7-B0D5-340501953CBA}"/>
              </a:ext>
            </a:extLst>
          </p:cNvPr>
          <p:cNvSpPr txBox="1"/>
          <p:nvPr/>
        </p:nvSpPr>
        <p:spPr>
          <a:xfrm>
            <a:off x="471714" y="4582367"/>
            <a:ext cx="472751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dirty="0"/>
              <a:t>Paraboliczny Regulator Silników Parowych</a:t>
            </a:r>
            <a:r>
              <a:rPr lang="pl-PL" sz="1600" dirty="0"/>
              <a:t> (1872)</a:t>
            </a:r>
          </a:p>
          <a:p>
            <a:r>
              <a:rPr lang="pl-PL" sz="1600" dirty="0"/>
              <a:t>Regulator </a:t>
            </a:r>
            <a:r>
              <a:rPr lang="pl-PL" sz="1600" dirty="0">
                <a:solidFill>
                  <a:srgbClr val="000000"/>
                </a:solidFill>
                <a:ea typeface="+mn-lt"/>
                <a:cs typeface="+mn-lt"/>
              </a:rPr>
              <a:t>utrzymujący stałą, żądaną prędkość obrotową maszyny parowej, niezależnie od zmian obciążenia.</a:t>
            </a:r>
            <a:endParaRPr lang="pl-PL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478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4A0D9D-0A87-3519-3AA1-3AB4BED63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4" y="333669"/>
            <a:ext cx="12178613" cy="805550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/>
              <a:t>Pierwsza </a:t>
            </a:r>
            <a:r>
              <a:rPr lang="en-US" sz="4000" b="1" err="1">
                <a:latin typeface="Aptos"/>
              </a:rPr>
              <a:t>łódź</a:t>
            </a:r>
            <a:r>
              <a:rPr lang="en-US" sz="1800" dirty="0">
                <a:latin typeface="Aptos"/>
              </a:rPr>
              <a:t> </a:t>
            </a:r>
            <a:r>
              <a:rPr lang="pl-PL" sz="4000" b="1" dirty="0"/>
              <a:t>podwodna </a:t>
            </a:r>
            <a:endParaRPr lang="pl-PL" b="1" dirty="0"/>
          </a:p>
        </p:txBody>
      </p:sp>
      <p:pic>
        <p:nvPicPr>
          <p:cNvPr id="12" name="Obraz 11" descr="Periskop Nedir? Ne İşe Yarar? Nasıl Çalışır? | Teknoloji Projeleri">
            <a:extLst>
              <a:ext uri="{FF2B5EF4-FFF2-40B4-BE49-F238E27FC236}">
                <a16:creationId xmlns:a16="http://schemas.microsoft.com/office/drawing/2014/main" id="{E4650945-92E5-F480-41AA-C00C94EDC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" y="1364396"/>
            <a:ext cx="3276025" cy="386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 descr="undefined">
            <a:extLst>
              <a:ext uri="{FF2B5EF4-FFF2-40B4-BE49-F238E27FC236}">
                <a16:creationId xmlns:a16="http://schemas.microsoft.com/office/drawing/2014/main" id="{64EC357D-8A22-09C0-8138-432DF5031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139" y="2588930"/>
            <a:ext cx="3670291" cy="2772157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A52B872A-E07E-1B0A-B8FB-92A12929AA84}"/>
              </a:ext>
            </a:extLst>
          </p:cNvPr>
          <p:cNvSpPr txBox="1"/>
          <p:nvPr/>
        </p:nvSpPr>
        <p:spPr>
          <a:xfrm>
            <a:off x="5821053" y="2139395"/>
            <a:ext cx="5274283" cy="2585323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+mn-lt"/>
                <a:cs typeface="+mn-lt"/>
              </a:rPr>
              <a:t>Drzewiecki w </a:t>
            </a:r>
            <a:r>
              <a:rPr lang="en-US" b="1" dirty="0">
                <a:ea typeface="+mn-lt"/>
                <a:cs typeface="+mn-lt"/>
              </a:rPr>
              <a:t>1874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wynalazł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C00000"/>
                </a:solidFill>
                <a:ea typeface="+mn-lt"/>
                <a:cs typeface="+mn-lt"/>
              </a:rPr>
              <a:t>dromograf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czyli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przyrząd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nawigacyjny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który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automatycznie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kreślił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kurs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przebytą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drogę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płynącego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okrętu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bezpośrednio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mapie</a:t>
            </a:r>
            <a:r>
              <a:rPr lang="en-US" dirty="0">
                <a:ea typeface="+mn-lt"/>
                <a:cs typeface="+mn-lt"/>
              </a:rPr>
              <a:t>. </a:t>
            </a:r>
          </a:p>
          <a:p>
            <a:r>
              <a:rPr lang="en-US" dirty="0">
                <a:ea typeface="+mn-lt"/>
                <a:cs typeface="+mn-lt"/>
              </a:rPr>
              <a:t>W </a:t>
            </a:r>
            <a:r>
              <a:rPr lang="en-US" b="1" dirty="0">
                <a:ea typeface="+mn-lt"/>
                <a:cs typeface="+mn-lt"/>
              </a:rPr>
              <a:t>1877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stworzył</a:t>
            </a:r>
            <a:r>
              <a:rPr lang="en-US" dirty="0">
                <a:ea typeface="+mn-lt"/>
                <a:cs typeface="+mn-lt"/>
              </a:rPr>
              <a:t>  </a:t>
            </a:r>
            <a:r>
              <a:rPr lang="en-US" err="1">
                <a:ea typeface="+mn-lt"/>
                <a:cs typeface="+mn-lt"/>
              </a:rPr>
              <a:t>jednoosobową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łódź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podwodną</a:t>
            </a:r>
            <a:r>
              <a:rPr lang="en-US" dirty="0">
                <a:ea typeface="+mn-lt"/>
                <a:cs typeface="+mn-lt"/>
              </a:rPr>
              <a:t> z </a:t>
            </a:r>
            <a:r>
              <a:rPr lang="en-US" err="1">
                <a:ea typeface="+mn-lt"/>
                <a:cs typeface="+mn-lt"/>
              </a:rPr>
              <a:t>napędem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pedałowym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err="1">
                <a:ea typeface="+mn-lt"/>
                <a:cs typeface="+mn-lt"/>
              </a:rPr>
              <a:t>napędzaną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siłą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ludzkich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mięśni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err="1">
                <a:ea typeface="+mn-lt"/>
                <a:cs typeface="+mn-lt"/>
              </a:rPr>
              <a:t>oraz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jako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pierwszy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świecie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zastosował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err="1">
                <a:solidFill>
                  <a:schemeClr val="tx2">
                    <a:lumMod val="49000"/>
                    <a:lumOff val="51000"/>
                  </a:schemeClr>
                </a:solidFill>
                <a:ea typeface="+mn-lt"/>
                <a:cs typeface="+mn-lt"/>
              </a:rPr>
              <a:t>peryskop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dirty="0">
                <a:ea typeface="+mn-lt"/>
                <a:cs typeface="+mn-lt"/>
              </a:rPr>
              <a:t>w </a:t>
            </a:r>
            <a:r>
              <a:rPr lang="en-US" err="1">
                <a:ea typeface="+mn-lt"/>
                <a:cs typeface="+mn-lt"/>
              </a:rPr>
              <a:t>łodzi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podwodnej</a:t>
            </a:r>
            <a:r>
              <a:rPr lang="en-US" dirty="0">
                <a:ea typeface="+mn-lt"/>
                <a:cs typeface="+mn-lt"/>
              </a:rPr>
              <a:t>. </a:t>
            </a:r>
            <a:endParaRPr lang="pl-PL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09319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Panoramiczny</PresentationFormat>
  <Paragraphs>0</Paragraphs>
  <Slides>17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18" baseType="lpstr">
      <vt:lpstr>Motyw pakietu Office</vt:lpstr>
      <vt:lpstr>Polscy uczeni, odkrywcy i wynalazcy </vt:lpstr>
      <vt:lpstr>Informacja w pigułce</vt:lpstr>
      <vt:lpstr>Polska - kalendarium 1 </vt:lpstr>
      <vt:lpstr>Polska - kalendarium 2 </vt:lpstr>
      <vt:lpstr>Drzewiecki – kalendarium </vt:lpstr>
      <vt:lpstr>Studia w Paryżu </vt:lpstr>
      <vt:lpstr>Rodzina i przyjaciele </vt:lpstr>
      <vt:lpstr>Pierwsze wynalazki</vt:lpstr>
      <vt:lpstr>Pierwsza łódź podwodna </vt:lpstr>
      <vt:lpstr>Żegluga podwodna</vt:lpstr>
      <vt:lpstr>Teoria śruby okrętowej</vt:lpstr>
      <vt:lpstr>Lotnictwo</vt:lpstr>
      <vt:lpstr>Wynalazki </vt:lpstr>
      <vt:lpstr>Płatowiec "Canard"</vt:lpstr>
      <vt:lpstr>Wkład w infrastrukturę badań lotniczych</vt:lpstr>
      <vt:lpstr>Śmierć</vt:lpstr>
      <vt:lpstr>Źródła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1078</cp:revision>
  <dcterms:created xsi:type="dcterms:W3CDTF">2025-11-25T17:41:07Z</dcterms:created>
  <dcterms:modified xsi:type="dcterms:W3CDTF">2025-11-30T18:00:56Z</dcterms:modified>
</cp:coreProperties>
</file>