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</p:sldIdLst>
  <p:sldSz cx="18288000" cy="10287000"/>
  <p:notesSz cx="6858000" cy="9144000"/>
  <p:embeddedFontLst>
    <p:embeddedFont>
      <p:font typeface="Kaushan Script" charset="1" panose="03060602040705080205"/>
      <p:regular r:id="rId32"/>
    </p:embeddedFont>
    <p:embeddedFont>
      <p:font typeface="Open Sans" charset="1" panose="020B0606030504020204"/>
      <p:regular r:id="rId33"/>
    </p:embeddedFont>
    <p:embeddedFont>
      <p:font typeface="Open Sans Bold" charset="1" panose="020B0806030504020204"/>
      <p:regular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slides/slide18.xml" Type="http://schemas.openxmlformats.org/officeDocument/2006/relationships/slide"/><Relationship Id="rId24" Target="slides/slide19.xml" Type="http://schemas.openxmlformats.org/officeDocument/2006/relationships/slide"/><Relationship Id="rId25" Target="slides/slide20.xml" Type="http://schemas.openxmlformats.org/officeDocument/2006/relationships/slide"/><Relationship Id="rId26" Target="slides/slide21.xml" Type="http://schemas.openxmlformats.org/officeDocument/2006/relationships/slide"/><Relationship Id="rId27" Target="slides/slide22.xml" Type="http://schemas.openxmlformats.org/officeDocument/2006/relationships/slide"/><Relationship Id="rId28" Target="slides/slide23.xml" Type="http://schemas.openxmlformats.org/officeDocument/2006/relationships/slide"/><Relationship Id="rId29" Target="slides/slide24.xml" Type="http://schemas.openxmlformats.org/officeDocument/2006/relationships/slide"/><Relationship Id="rId3" Target="viewProps.xml" Type="http://schemas.openxmlformats.org/officeDocument/2006/relationships/viewProps"/><Relationship Id="rId30" Target="slides/slide25.xml" Type="http://schemas.openxmlformats.org/officeDocument/2006/relationships/slide"/><Relationship Id="rId31" Target="slides/slide26.xml" Type="http://schemas.openxmlformats.org/officeDocument/2006/relationships/slide"/><Relationship Id="rId32" Target="fonts/font32.fntdata" Type="http://schemas.openxmlformats.org/officeDocument/2006/relationships/font"/><Relationship Id="rId33" Target="fonts/font33.fntdata" Type="http://schemas.openxmlformats.org/officeDocument/2006/relationships/font"/><Relationship Id="rId34" Target="fonts/font34.fntdata" Type="http://schemas.openxmlformats.org/officeDocument/2006/relationships/font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4.png" Type="http://schemas.openxmlformats.org/officeDocument/2006/relationships/image"/><Relationship Id="rId6" Target="../media/image5.png" Type="http://schemas.openxmlformats.org/officeDocument/2006/relationships/image"/><Relationship Id="rId7" Target="../media/image6.png" Type="http://schemas.openxmlformats.org/officeDocument/2006/relationships/image"/><Relationship Id="rId8" Target="../media/image7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0.jpe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3.png" Type="http://schemas.openxmlformats.org/officeDocument/2006/relationships/image"/><Relationship Id="rId11" Target="../media/image34.svg" Type="http://schemas.openxmlformats.org/officeDocument/2006/relationships/image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8.png" Type="http://schemas.openxmlformats.org/officeDocument/2006/relationships/image"/><Relationship Id="rId5" Target="../media/image3.png" Type="http://schemas.openxmlformats.org/officeDocument/2006/relationships/image"/><Relationship Id="rId6" Target="../media/image4.png" Type="http://schemas.openxmlformats.org/officeDocument/2006/relationships/image"/><Relationship Id="rId7" Target="../media/image6.png" Type="http://schemas.openxmlformats.org/officeDocument/2006/relationships/image"/><Relationship Id="rId8" Target="../media/image31.png" Type="http://schemas.openxmlformats.org/officeDocument/2006/relationships/image"/><Relationship Id="rId9" Target="../media/image32.sv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1.png" Type="http://schemas.openxmlformats.org/officeDocument/2006/relationships/image"/><Relationship Id="rId11" Target="../media/image32.svg" Type="http://schemas.openxmlformats.org/officeDocument/2006/relationships/image"/><Relationship Id="rId12" Target="../media/image37.png" Type="http://schemas.openxmlformats.org/officeDocument/2006/relationships/image"/><Relationship Id="rId13" Target="../media/image38.svg" Type="http://schemas.openxmlformats.org/officeDocument/2006/relationships/image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8.png" Type="http://schemas.openxmlformats.org/officeDocument/2006/relationships/image"/><Relationship Id="rId5" Target="../media/image3.png" Type="http://schemas.openxmlformats.org/officeDocument/2006/relationships/image"/><Relationship Id="rId6" Target="../media/image4.png" Type="http://schemas.openxmlformats.org/officeDocument/2006/relationships/image"/><Relationship Id="rId7" Target="../media/image6.png" Type="http://schemas.openxmlformats.org/officeDocument/2006/relationships/image"/><Relationship Id="rId8" Target="../media/image35.jpeg" Type="http://schemas.openxmlformats.org/officeDocument/2006/relationships/image"/><Relationship Id="rId9" Target="../media/image36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8.png" Type="http://schemas.openxmlformats.org/officeDocument/2006/relationships/image"/><Relationship Id="rId5" Target="../media/image3.png" Type="http://schemas.openxmlformats.org/officeDocument/2006/relationships/image"/><Relationship Id="rId6" Target="../media/image4.png" Type="http://schemas.openxmlformats.org/officeDocument/2006/relationships/image"/><Relationship Id="rId7" Target="../media/image6.png" Type="http://schemas.openxmlformats.org/officeDocument/2006/relationships/image"/><Relationship Id="rId8" Target="../media/image39.png" Type="http://schemas.openxmlformats.org/officeDocument/2006/relationships/image"/><Relationship Id="rId9" Target="../media/image40.pn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8.png" Type="http://schemas.openxmlformats.org/officeDocument/2006/relationships/image"/><Relationship Id="rId5" Target="../media/image3.png" Type="http://schemas.openxmlformats.org/officeDocument/2006/relationships/image"/><Relationship Id="rId6" Target="../media/image4.png" Type="http://schemas.openxmlformats.org/officeDocument/2006/relationships/image"/><Relationship Id="rId7" Target="../media/image6.png" Type="http://schemas.openxmlformats.org/officeDocument/2006/relationships/image"/><Relationship Id="rId8" Target="../media/image41.png" Type="http://schemas.openxmlformats.org/officeDocument/2006/relationships/image"/><Relationship Id="rId9" Target="../media/image42.pn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45.png" Type="http://schemas.openxmlformats.org/officeDocument/2006/relationships/image"/><Relationship Id="rId11" Target="../media/image46.svg" Type="http://schemas.openxmlformats.org/officeDocument/2006/relationships/image"/><Relationship Id="rId12" Target="../media/image47.png" Type="http://schemas.openxmlformats.org/officeDocument/2006/relationships/image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8.png" Type="http://schemas.openxmlformats.org/officeDocument/2006/relationships/image"/><Relationship Id="rId5" Target="../media/image3.png" Type="http://schemas.openxmlformats.org/officeDocument/2006/relationships/image"/><Relationship Id="rId6" Target="../media/image4.png" Type="http://schemas.openxmlformats.org/officeDocument/2006/relationships/image"/><Relationship Id="rId7" Target="../media/image6.png" Type="http://schemas.openxmlformats.org/officeDocument/2006/relationships/image"/><Relationship Id="rId8" Target="../media/image43.png" Type="http://schemas.openxmlformats.org/officeDocument/2006/relationships/image"/><Relationship Id="rId9" Target="../media/image44.sv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50.jpeg" Type="http://schemas.openxmlformats.org/officeDocument/2006/relationships/image"/><Relationship Id="rId11" Target="../media/image51.jpeg" Type="http://schemas.openxmlformats.org/officeDocument/2006/relationships/image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8.png" Type="http://schemas.openxmlformats.org/officeDocument/2006/relationships/image"/><Relationship Id="rId5" Target="../media/image3.png" Type="http://schemas.openxmlformats.org/officeDocument/2006/relationships/image"/><Relationship Id="rId6" Target="../media/image4.png" Type="http://schemas.openxmlformats.org/officeDocument/2006/relationships/image"/><Relationship Id="rId7" Target="../media/image6.png" Type="http://schemas.openxmlformats.org/officeDocument/2006/relationships/image"/><Relationship Id="rId8" Target="../media/image48.png" Type="http://schemas.openxmlformats.org/officeDocument/2006/relationships/image"/><Relationship Id="rId9" Target="../media/image49.pn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54.png" Type="http://schemas.openxmlformats.org/officeDocument/2006/relationships/image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8.png" Type="http://schemas.openxmlformats.org/officeDocument/2006/relationships/image"/><Relationship Id="rId5" Target="../media/image3.png" Type="http://schemas.openxmlformats.org/officeDocument/2006/relationships/image"/><Relationship Id="rId6" Target="../media/image4.png" Type="http://schemas.openxmlformats.org/officeDocument/2006/relationships/image"/><Relationship Id="rId7" Target="../media/image6.png" Type="http://schemas.openxmlformats.org/officeDocument/2006/relationships/image"/><Relationship Id="rId8" Target="../media/image52.jpeg" Type="http://schemas.openxmlformats.org/officeDocument/2006/relationships/image"/><Relationship Id="rId9" Target="../media/image53.pn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56.png" Type="http://schemas.openxmlformats.org/officeDocument/2006/relationships/image"/><Relationship Id="rId11" Target="../media/image57.svg" Type="http://schemas.openxmlformats.org/officeDocument/2006/relationships/image"/><Relationship Id="rId12" Target="../media/image58.png" Type="http://schemas.openxmlformats.org/officeDocument/2006/relationships/image"/><Relationship Id="rId13" Target="../media/image59.svg" Type="http://schemas.openxmlformats.org/officeDocument/2006/relationships/image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https://www.google.com/url?sa=i&amp;url=https%3A%2F%2Fpl.wikipedia.org%2Fwiki%2FMetronom&amp;psig=AOvVaw29sMWA9YqsVkvs1RKZFEVj&amp;ust=1763307669016000&amp;source=images&amp;cd=vfe&amp;opi=89978449&amp;ved=0CBEQjRxqFwoTCJChuc6_9JADFQAAAAAdAAAAABAE" TargetMode="External" Type="http://schemas.openxmlformats.org/officeDocument/2006/relationships/hyperlink"/><Relationship Id="rId5" Target="../media/image8.png" Type="http://schemas.openxmlformats.org/officeDocument/2006/relationships/image"/><Relationship Id="rId6" Target="../media/image3.png" Type="http://schemas.openxmlformats.org/officeDocument/2006/relationships/image"/><Relationship Id="rId7" Target="../media/image4.png" Type="http://schemas.openxmlformats.org/officeDocument/2006/relationships/image"/><Relationship Id="rId8" Target="../media/image6.png" Type="http://schemas.openxmlformats.org/officeDocument/2006/relationships/image"/><Relationship Id="rId9" Target="../media/image55.png" Type="http://schemas.openxmlformats.org/officeDocument/2006/relationships/image"/></Relationships>
</file>

<file path=ppt/slides/_rels/slide1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8.png" Type="http://schemas.openxmlformats.org/officeDocument/2006/relationships/image"/><Relationship Id="rId5" Target="../media/image3.png" Type="http://schemas.openxmlformats.org/officeDocument/2006/relationships/image"/><Relationship Id="rId6" Target="../media/image4.png" Type="http://schemas.openxmlformats.org/officeDocument/2006/relationships/image"/><Relationship Id="rId7" Target="../media/image6.png" Type="http://schemas.openxmlformats.org/officeDocument/2006/relationships/image"/><Relationship Id="rId8" Target="../media/image60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https://pl.wikipedia.org/wiki/J%C3%B3zef_Hofmann" TargetMode="External" Type="http://schemas.openxmlformats.org/officeDocument/2006/relationships/hyperlink"/><Relationship Id="rId5" Target="../media/image8.png" Type="http://schemas.openxmlformats.org/officeDocument/2006/relationships/image"/><Relationship Id="rId6" Target="../media/image3.png" Type="http://schemas.openxmlformats.org/officeDocument/2006/relationships/image"/><Relationship Id="rId7" Target="../media/image4.png" Type="http://schemas.openxmlformats.org/officeDocument/2006/relationships/image"/><Relationship Id="rId8" Target="../media/image6.png" Type="http://schemas.openxmlformats.org/officeDocument/2006/relationships/image"/><Relationship Id="rId9" Target="../media/image9.png" Type="http://schemas.openxmlformats.org/officeDocument/2006/relationships/image"/></Relationships>
</file>

<file path=ppt/slides/_rels/slide2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63.svg" Type="http://schemas.openxmlformats.org/officeDocument/2006/relationships/image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8.png" Type="http://schemas.openxmlformats.org/officeDocument/2006/relationships/image"/><Relationship Id="rId5" Target="../media/image3.png" Type="http://schemas.openxmlformats.org/officeDocument/2006/relationships/image"/><Relationship Id="rId6" Target="../media/image4.png" Type="http://schemas.openxmlformats.org/officeDocument/2006/relationships/image"/><Relationship Id="rId7" Target="../media/image6.png" Type="http://schemas.openxmlformats.org/officeDocument/2006/relationships/image"/><Relationship Id="rId8" Target="../media/image61.png" Type="http://schemas.openxmlformats.org/officeDocument/2006/relationships/image"/><Relationship Id="rId9" Target="../media/image62.png" Type="http://schemas.openxmlformats.org/officeDocument/2006/relationships/image"/></Relationships>
</file>

<file path=ppt/slides/_rels/slide2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66.jpeg" Type="http://schemas.openxmlformats.org/officeDocument/2006/relationships/image"/><Relationship Id="rId11" Target="../media/image67.png" Type="http://schemas.openxmlformats.org/officeDocument/2006/relationships/image"/><Relationship Id="rId12" Target="../media/image68.png" Type="http://schemas.openxmlformats.org/officeDocument/2006/relationships/image"/><Relationship Id="rId13" Target="../media/image69.svg" Type="http://schemas.openxmlformats.org/officeDocument/2006/relationships/image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8.png" Type="http://schemas.openxmlformats.org/officeDocument/2006/relationships/image"/><Relationship Id="rId5" Target="../media/image3.png" Type="http://schemas.openxmlformats.org/officeDocument/2006/relationships/image"/><Relationship Id="rId6" Target="../media/image4.png" Type="http://schemas.openxmlformats.org/officeDocument/2006/relationships/image"/><Relationship Id="rId7" Target="../media/image6.png" Type="http://schemas.openxmlformats.org/officeDocument/2006/relationships/image"/><Relationship Id="rId8" Target="../media/image64.png" Type="http://schemas.openxmlformats.org/officeDocument/2006/relationships/image"/><Relationship Id="rId9" Target="../media/image65.svg" Type="http://schemas.openxmlformats.org/officeDocument/2006/relationships/image"/></Relationships>
</file>

<file path=ppt/slides/_rels/slide2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72.png" Type="http://schemas.openxmlformats.org/officeDocument/2006/relationships/image"/><Relationship Id="rId11" Target="../media/image73.svg" Type="http://schemas.openxmlformats.org/officeDocument/2006/relationships/image"/><Relationship Id="rId12" Target="../media/image74.png" Type="http://schemas.openxmlformats.org/officeDocument/2006/relationships/image"/><Relationship Id="rId13" Target="../media/image75.svg" Type="http://schemas.openxmlformats.org/officeDocument/2006/relationships/image"/><Relationship Id="rId14" Target="../media/image76.png" Type="http://schemas.openxmlformats.org/officeDocument/2006/relationships/image"/><Relationship Id="rId15" Target="../media/image77.png" Type="http://schemas.openxmlformats.org/officeDocument/2006/relationships/image"/><Relationship Id="rId16" Target="../media/image78.svg" Type="http://schemas.openxmlformats.org/officeDocument/2006/relationships/image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8.png" Type="http://schemas.openxmlformats.org/officeDocument/2006/relationships/image"/><Relationship Id="rId5" Target="../media/image3.png" Type="http://schemas.openxmlformats.org/officeDocument/2006/relationships/image"/><Relationship Id="rId6" Target="../media/image4.png" Type="http://schemas.openxmlformats.org/officeDocument/2006/relationships/image"/><Relationship Id="rId7" Target="../media/image6.png" Type="http://schemas.openxmlformats.org/officeDocument/2006/relationships/image"/><Relationship Id="rId8" Target="../media/image70.png" Type="http://schemas.openxmlformats.org/officeDocument/2006/relationships/image"/><Relationship Id="rId9" Target="../media/image71.svg" Type="http://schemas.openxmlformats.org/officeDocument/2006/relationships/image"/></Relationships>
</file>

<file path=ppt/slides/_rels/slide2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8.png" Type="http://schemas.openxmlformats.org/officeDocument/2006/relationships/image"/><Relationship Id="rId5" Target="../media/image3.png" Type="http://schemas.openxmlformats.org/officeDocument/2006/relationships/image"/><Relationship Id="rId6" Target="../media/image4.png" Type="http://schemas.openxmlformats.org/officeDocument/2006/relationships/image"/><Relationship Id="rId7" Target="../media/image6.png" Type="http://schemas.openxmlformats.org/officeDocument/2006/relationships/image"/><Relationship Id="rId8" Target="../media/image79.png" Type="http://schemas.openxmlformats.org/officeDocument/2006/relationships/image"/><Relationship Id="rId9" Target="../media/image80.png" Type="http://schemas.openxmlformats.org/officeDocument/2006/relationships/image"/></Relationships>
</file>

<file path=ppt/slides/_rels/slide2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8.png" Type="http://schemas.openxmlformats.org/officeDocument/2006/relationships/image"/><Relationship Id="rId5" Target="../media/image3.png" Type="http://schemas.openxmlformats.org/officeDocument/2006/relationships/image"/><Relationship Id="rId6" Target="../media/image4.png" Type="http://schemas.openxmlformats.org/officeDocument/2006/relationships/image"/><Relationship Id="rId7" Target="../media/image6.png" Type="http://schemas.openxmlformats.org/officeDocument/2006/relationships/image"/></Relationships>
</file>

<file path=ppt/slides/_rels/slide2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https://chopin.nifc.pl/pl/chopin/osoba/3868_hofmann_jozef" TargetMode="External" Type="http://schemas.openxmlformats.org/officeDocument/2006/relationships/hyperlink"/><Relationship Id="rId11" Target="https://www.polonia.sk/2020/04/04/jozef-hofmann-pianista-i-wynalazca" TargetMode="External" Type="http://schemas.openxmlformats.org/officeDocument/2006/relationships/hyperlink"/><Relationship Id="rId12" Target="https://www.youtube.com/watch?v=aNNEdSUv9_A" TargetMode="External" Type="http://schemas.openxmlformats.org/officeDocument/2006/relationships/hyperlink"/><Relationship Id="rId13" Target="https://www.youtube.com/watch?v=ASOpmS2IdYU" TargetMode="External" Type="http://schemas.openxmlformats.org/officeDocument/2006/relationships/hyperlink"/><Relationship Id="rId14" Target="https://mec.edu.pl/wp-content/uploads/2016/07/Gniewek-o-Jozef-Hofman.pdf" TargetMode="External" Type="http://schemas.openxmlformats.org/officeDocument/2006/relationships/hyperlink"/><Relationship Id="rId15" Target="https://doci.pl/donowa/jozef-hofmann-geniusz-zapomniany-jan-zdzarski+fns8xc8x" TargetMode="External" Type="http://schemas.openxmlformats.org/officeDocument/2006/relationships/hyperlink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8.png" Type="http://schemas.openxmlformats.org/officeDocument/2006/relationships/image"/><Relationship Id="rId5" Target="../media/image3.png" Type="http://schemas.openxmlformats.org/officeDocument/2006/relationships/image"/><Relationship Id="rId6" Target="../media/image4.png" Type="http://schemas.openxmlformats.org/officeDocument/2006/relationships/image"/><Relationship Id="rId7" Target="../media/image6.png" Type="http://schemas.openxmlformats.org/officeDocument/2006/relationships/image"/><Relationship Id="rId8" Target="https://pl.wikipedia.org/wiki/J%C3%B3zef_Hofmann" TargetMode="External" Type="http://schemas.openxmlformats.org/officeDocument/2006/relationships/hyperlink"/><Relationship Id="rId9" Target="https://polskaswiatu.pl/jozef-hoffmann" TargetMode="External" Type="http://schemas.openxmlformats.org/officeDocument/2006/relationships/hyperlink"/></Relationships>
</file>

<file path=ppt/slides/_rels/slide2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4.png" Type="http://schemas.openxmlformats.org/officeDocument/2006/relationships/image"/><Relationship Id="rId6" Target="../media/image5.png" Type="http://schemas.openxmlformats.org/officeDocument/2006/relationships/image"/><Relationship Id="rId7" Target="../media/image6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8.png" Type="http://schemas.openxmlformats.org/officeDocument/2006/relationships/image"/><Relationship Id="rId5" Target="../media/image3.png" Type="http://schemas.openxmlformats.org/officeDocument/2006/relationships/image"/><Relationship Id="rId6" Target="../media/image4.png" Type="http://schemas.openxmlformats.org/officeDocument/2006/relationships/image"/><Relationship Id="rId7" Target="../media/image6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8.png" Type="http://schemas.openxmlformats.org/officeDocument/2006/relationships/image"/><Relationship Id="rId5" Target="../media/image3.png" Type="http://schemas.openxmlformats.org/officeDocument/2006/relationships/image"/><Relationship Id="rId6" Target="../media/image4.png" Type="http://schemas.openxmlformats.org/officeDocument/2006/relationships/image"/><Relationship Id="rId7" Target="../media/image6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8.png" Type="http://schemas.openxmlformats.org/officeDocument/2006/relationships/image"/><Relationship Id="rId5" Target="../media/image3.png" Type="http://schemas.openxmlformats.org/officeDocument/2006/relationships/image"/><Relationship Id="rId6" Target="../media/image4.png" Type="http://schemas.openxmlformats.org/officeDocument/2006/relationships/image"/><Relationship Id="rId7" Target="../media/image6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8.png" Type="http://schemas.openxmlformats.org/officeDocument/2006/relationships/image"/><Relationship Id="rId5" Target="../media/image3.png" Type="http://schemas.openxmlformats.org/officeDocument/2006/relationships/image"/><Relationship Id="rId6" Target="../media/image4.png" Type="http://schemas.openxmlformats.org/officeDocument/2006/relationships/image"/><Relationship Id="rId7" Target="../media/image6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2.png" Type="http://schemas.openxmlformats.org/officeDocument/2006/relationships/image"/><Relationship Id="rId11" Target="../media/image13.svg" Type="http://schemas.openxmlformats.org/officeDocument/2006/relationships/image"/><Relationship Id="rId12" Target="../media/image14.png" Type="http://schemas.openxmlformats.org/officeDocument/2006/relationships/image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8.png" Type="http://schemas.openxmlformats.org/officeDocument/2006/relationships/image"/><Relationship Id="rId5" Target="../media/image3.png" Type="http://schemas.openxmlformats.org/officeDocument/2006/relationships/image"/><Relationship Id="rId6" Target="../media/image4.png" Type="http://schemas.openxmlformats.org/officeDocument/2006/relationships/image"/><Relationship Id="rId7" Target="../media/image6.png" Type="http://schemas.openxmlformats.org/officeDocument/2006/relationships/image"/><Relationship Id="rId8" Target="../media/image10.png" Type="http://schemas.openxmlformats.org/officeDocument/2006/relationships/image"/><Relationship Id="rId9" Target="../media/image11.sv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7.svg" Type="http://schemas.openxmlformats.org/officeDocument/2006/relationships/image"/><Relationship Id="rId11" Target="../media/image18.png" Type="http://schemas.openxmlformats.org/officeDocument/2006/relationships/image"/><Relationship Id="rId12" Target="../media/image19.svg" Type="http://schemas.openxmlformats.org/officeDocument/2006/relationships/image"/><Relationship Id="rId13" Target="../media/image20.png" Type="http://schemas.openxmlformats.org/officeDocument/2006/relationships/image"/><Relationship Id="rId14" Target="../media/image21.svg" Type="http://schemas.openxmlformats.org/officeDocument/2006/relationships/image"/><Relationship Id="rId15" Target="../media/image22.png" Type="http://schemas.openxmlformats.org/officeDocument/2006/relationships/image"/><Relationship Id="rId16" Target="../media/image23.svg" Type="http://schemas.openxmlformats.org/officeDocument/2006/relationships/image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8.png" Type="http://schemas.openxmlformats.org/officeDocument/2006/relationships/image"/><Relationship Id="rId5" Target="../media/image3.png" Type="http://schemas.openxmlformats.org/officeDocument/2006/relationships/image"/><Relationship Id="rId6" Target="../media/image4.png" Type="http://schemas.openxmlformats.org/officeDocument/2006/relationships/image"/><Relationship Id="rId7" Target="../media/image6.png" Type="http://schemas.openxmlformats.org/officeDocument/2006/relationships/image"/><Relationship Id="rId8" Target="../media/image15.png" Type="http://schemas.openxmlformats.org/officeDocument/2006/relationships/image"/><Relationship Id="rId9" Target="../media/image16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4.png" Type="http://schemas.openxmlformats.org/officeDocument/2006/relationships/image"/><Relationship Id="rId11" Target="../media/image6.png" Type="http://schemas.openxmlformats.org/officeDocument/2006/relationships/image"/><Relationship Id="rId12" Target="../media/image28.png" Type="http://schemas.openxmlformats.org/officeDocument/2006/relationships/image"/><Relationship Id="rId13" Target="../media/image29.svg" Type="http://schemas.openxmlformats.org/officeDocument/2006/relationships/image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8.png" Type="http://schemas.openxmlformats.org/officeDocument/2006/relationships/image"/><Relationship Id="rId5" Target="../media/image24.jpeg" Type="http://schemas.openxmlformats.org/officeDocument/2006/relationships/image"/><Relationship Id="rId6" Target="../media/image25.png" Type="http://schemas.openxmlformats.org/officeDocument/2006/relationships/image"/><Relationship Id="rId7" Target="../media/image26.jpeg" Type="http://schemas.openxmlformats.org/officeDocument/2006/relationships/image"/><Relationship Id="rId8" Target="../media/image27.jpeg" Type="http://schemas.openxmlformats.org/officeDocument/2006/relationships/image"/><Relationship Id="rId9" Target="../media/image3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18444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1940160" y="488979"/>
            <a:ext cx="14131372" cy="9309042"/>
          </a:xfrm>
          <a:custGeom>
            <a:avLst/>
            <a:gdLst/>
            <a:ahLst/>
            <a:cxnLst/>
            <a:rect r="r" b="b" t="t" l="l"/>
            <a:pathLst>
              <a:path h="9309042" w="14131372">
                <a:moveTo>
                  <a:pt x="0" y="0"/>
                </a:moveTo>
                <a:lnTo>
                  <a:pt x="14131373" y="0"/>
                </a:lnTo>
                <a:lnTo>
                  <a:pt x="14131373" y="9309042"/>
                </a:lnTo>
                <a:lnTo>
                  <a:pt x="0" y="930904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9597904" y="488979"/>
            <a:ext cx="3152630" cy="1907341"/>
          </a:xfrm>
          <a:custGeom>
            <a:avLst/>
            <a:gdLst/>
            <a:ahLst/>
            <a:cxnLst/>
            <a:rect r="r" b="b" t="t" l="l"/>
            <a:pathLst>
              <a:path h="1907341" w="3152630">
                <a:moveTo>
                  <a:pt x="0" y="0"/>
                </a:moveTo>
                <a:lnTo>
                  <a:pt x="3152630" y="0"/>
                </a:lnTo>
                <a:lnTo>
                  <a:pt x="3152630" y="1907341"/>
                </a:lnTo>
                <a:lnTo>
                  <a:pt x="0" y="19073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5" id="5"/>
          <p:cNvSpPr/>
          <p:nvPr/>
        </p:nvSpPr>
        <p:spPr>
          <a:xfrm flipH="false" flipV="false" rot="0">
            <a:off x="84387" y="8483041"/>
            <a:ext cx="2507504" cy="1550518"/>
          </a:xfrm>
          <a:custGeom>
            <a:avLst/>
            <a:gdLst/>
            <a:ahLst/>
            <a:cxnLst/>
            <a:rect r="r" b="b" t="t" l="l"/>
            <a:pathLst>
              <a:path h="1550518" w="2507504">
                <a:moveTo>
                  <a:pt x="0" y="0"/>
                </a:moveTo>
                <a:lnTo>
                  <a:pt x="2507504" y="0"/>
                </a:lnTo>
                <a:lnTo>
                  <a:pt x="2507504" y="1550518"/>
                </a:lnTo>
                <a:lnTo>
                  <a:pt x="0" y="155051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6" id="6"/>
          <p:cNvSpPr/>
          <p:nvPr/>
        </p:nvSpPr>
        <p:spPr>
          <a:xfrm flipH="false" flipV="false" rot="0">
            <a:off x="7821100" y="3436271"/>
            <a:ext cx="10466900" cy="8229600"/>
          </a:xfrm>
          <a:custGeom>
            <a:avLst/>
            <a:gdLst/>
            <a:ahLst/>
            <a:cxnLst/>
            <a:rect r="r" b="b" t="t" l="l"/>
            <a:pathLst>
              <a:path h="8229600" w="10466900">
                <a:moveTo>
                  <a:pt x="0" y="0"/>
                </a:moveTo>
                <a:lnTo>
                  <a:pt x="10466900" y="0"/>
                </a:lnTo>
                <a:lnTo>
                  <a:pt x="10466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7" id="7"/>
          <p:cNvSpPr/>
          <p:nvPr/>
        </p:nvSpPr>
        <p:spPr>
          <a:xfrm flipH="false" flipV="false" rot="0">
            <a:off x="13603184" y="5869253"/>
            <a:ext cx="2875308" cy="2386506"/>
          </a:xfrm>
          <a:custGeom>
            <a:avLst/>
            <a:gdLst/>
            <a:ahLst/>
            <a:cxnLst/>
            <a:rect r="r" b="b" t="t" l="l"/>
            <a:pathLst>
              <a:path h="2386506" w="2875308">
                <a:moveTo>
                  <a:pt x="0" y="0"/>
                </a:moveTo>
                <a:lnTo>
                  <a:pt x="2875308" y="0"/>
                </a:lnTo>
                <a:lnTo>
                  <a:pt x="2875308" y="2386506"/>
                </a:lnTo>
                <a:lnTo>
                  <a:pt x="0" y="238650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8" id="8"/>
          <p:cNvSpPr/>
          <p:nvPr/>
        </p:nvSpPr>
        <p:spPr>
          <a:xfrm flipH="false" flipV="false" rot="0">
            <a:off x="313987" y="5869253"/>
            <a:ext cx="2048305" cy="2199837"/>
          </a:xfrm>
          <a:custGeom>
            <a:avLst/>
            <a:gdLst/>
            <a:ahLst/>
            <a:cxnLst/>
            <a:rect r="r" b="b" t="t" l="l"/>
            <a:pathLst>
              <a:path h="2199837" w="2048305">
                <a:moveTo>
                  <a:pt x="0" y="0"/>
                </a:moveTo>
                <a:lnTo>
                  <a:pt x="2048304" y="0"/>
                </a:lnTo>
                <a:lnTo>
                  <a:pt x="2048304" y="2199837"/>
                </a:lnTo>
                <a:lnTo>
                  <a:pt x="0" y="219983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211303" y="1537326"/>
            <a:ext cx="10082279" cy="54898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452"/>
              </a:lnSpc>
            </a:pPr>
            <a:r>
              <a:rPr lang="en-US" sz="11400">
                <a:solidFill>
                  <a:srgbClr val="221F1B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Józef Kazimierz Hofmann</a:t>
            </a:r>
          </a:p>
          <a:p>
            <a:pPr algn="ctr">
              <a:lnSpc>
                <a:spcPts val="16283"/>
              </a:lnSpc>
            </a:pPr>
          </a:p>
        </p:txBody>
      </p:sp>
      <p:sp>
        <p:nvSpPr>
          <p:cNvPr name="TextBox 10" id="10"/>
          <p:cNvSpPr txBox="true"/>
          <p:nvPr/>
        </p:nvSpPr>
        <p:spPr>
          <a:xfrm rot="0">
            <a:off x="2591891" y="5303837"/>
            <a:ext cx="6805017" cy="33401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993"/>
              </a:lnSpc>
            </a:pPr>
            <a:r>
              <a:rPr lang="en-US" sz="2536">
                <a:solidFill>
                  <a:srgbClr val="221F1B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Kinga Cygan</a:t>
            </a:r>
          </a:p>
          <a:p>
            <a:pPr algn="l">
              <a:lnSpc>
                <a:spcPts val="2993"/>
              </a:lnSpc>
              <a:spcBef>
                <a:spcPct val="0"/>
              </a:spcBef>
            </a:pPr>
            <a:r>
              <a:rPr lang="en-US" sz="2536">
                <a:solidFill>
                  <a:srgbClr val="221F1B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Weronika Duda</a:t>
            </a:r>
          </a:p>
          <a:p>
            <a:pPr algn="l">
              <a:lnSpc>
                <a:spcPts val="2993"/>
              </a:lnSpc>
              <a:spcBef>
                <a:spcPct val="0"/>
              </a:spcBef>
            </a:pPr>
            <a:r>
              <a:rPr lang="en-US" sz="2536">
                <a:solidFill>
                  <a:srgbClr val="221F1B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Julia Kaczor</a:t>
            </a:r>
          </a:p>
          <a:p>
            <a:pPr algn="l">
              <a:lnSpc>
                <a:spcPts val="2993"/>
              </a:lnSpc>
              <a:spcBef>
                <a:spcPct val="0"/>
              </a:spcBef>
            </a:pPr>
            <a:r>
              <a:rPr lang="en-US" sz="2536">
                <a:solidFill>
                  <a:srgbClr val="221F1B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Kierunek studiów: Inżynieria danych</a:t>
            </a:r>
          </a:p>
          <a:p>
            <a:pPr algn="l">
              <a:lnSpc>
                <a:spcPts val="2993"/>
              </a:lnSpc>
              <a:spcBef>
                <a:spcPct val="0"/>
              </a:spcBef>
            </a:pPr>
            <a:r>
              <a:rPr lang="en-US" sz="2536">
                <a:solidFill>
                  <a:srgbClr val="221F1B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Wydział Zarządzania i Modelowania Komputerowego</a:t>
            </a:r>
          </a:p>
          <a:p>
            <a:pPr algn="l">
              <a:lnSpc>
                <a:spcPts val="2993"/>
              </a:lnSpc>
              <a:spcBef>
                <a:spcPct val="0"/>
              </a:spcBef>
            </a:pPr>
            <a:r>
              <a:rPr lang="en-US" sz="2536">
                <a:solidFill>
                  <a:srgbClr val="221F1B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Politechnika Świętokrzyska</a:t>
            </a:r>
          </a:p>
          <a:p>
            <a:pPr algn="l">
              <a:lnSpc>
                <a:spcPts val="2993"/>
              </a:lnSpc>
              <a:spcBef>
                <a:spcPct val="0"/>
              </a:spcBef>
            </a:pPr>
            <a:r>
              <a:rPr lang="en-US" sz="2536">
                <a:solidFill>
                  <a:srgbClr val="221F1B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098279@student.tu.kielce.pl</a:t>
            </a:r>
          </a:p>
          <a:p>
            <a:pPr algn="l">
              <a:lnSpc>
                <a:spcPts val="2993"/>
              </a:lnSpc>
              <a:spcBef>
                <a:spcPct val="0"/>
              </a:spcBef>
            </a:pPr>
            <a:r>
              <a:rPr lang="en-US" sz="2536">
                <a:solidFill>
                  <a:srgbClr val="221F1B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091829@student.tu.kielce.pl</a:t>
            </a:r>
          </a:p>
          <a:p>
            <a:pPr algn="l">
              <a:lnSpc>
                <a:spcPts val="2993"/>
              </a:lnSpc>
              <a:spcBef>
                <a:spcPct val="0"/>
              </a:spcBef>
            </a:pPr>
            <a:r>
              <a:rPr lang="en-US" sz="2536">
                <a:solidFill>
                  <a:srgbClr val="221F1B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098204@student.tu.kielce.pl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7259300" y="9210675"/>
            <a:ext cx="152400" cy="200025"/>
          </a:xfrm>
          <a:prstGeom prst="rect">
            <a:avLst/>
          </a:prstGeom>
        </p:spPr>
        <p:txBody>
          <a:bodyPr anchor="t" rtlCol="false" tIns="0" lIns="0" bIns="0" rIns="0" wrap="none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028700" y="812730"/>
            <a:ext cx="8447484" cy="6299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79"/>
              </a:lnSpc>
              <a:spcBef>
                <a:spcPct val="0"/>
              </a:spcBef>
            </a:pPr>
            <a:r>
              <a:rPr lang="en-US" b="true" sz="3699">
                <a:solidFill>
                  <a:srgbClr val="221F1B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Polscy uczeni, odkrywcy i wynalazcy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7259300" y="9210675"/>
            <a:ext cx="152400" cy="200025"/>
          </a:xfrm>
          <a:prstGeom prst="rect">
            <a:avLst/>
          </a:prstGeom>
        </p:spPr>
        <p:txBody>
          <a:bodyPr anchor="t" rtlCol="false" tIns="0" lIns="0" bIns="0" rIns="0" wrap="none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10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9307220" y="5331449"/>
            <a:ext cx="341231" cy="341231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grpSp>
        <p:nvGrpSpPr>
          <p:cNvPr name="Group 7" id="7"/>
          <p:cNvGrpSpPr/>
          <p:nvPr/>
        </p:nvGrpSpPr>
        <p:grpSpPr>
          <a:xfrm rot="0">
            <a:off x="7802807" y="5502064"/>
            <a:ext cx="341231" cy="341231"/>
            <a:chOff x="0" y="0"/>
            <a:chExt cx="812800" cy="8128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grpSp>
        <p:nvGrpSpPr>
          <p:cNvPr name="Group 10" id="10"/>
          <p:cNvGrpSpPr/>
          <p:nvPr/>
        </p:nvGrpSpPr>
        <p:grpSpPr>
          <a:xfrm rot="0">
            <a:off x="8449778" y="6043608"/>
            <a:ext cx="341231" cy="341231"/>
            <a:chOff x="0" y="0"/>
            <a:chExt cx="812800" cy="81280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12" id="12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grpSp>
        <p:nvGrpSpPr>
          <p:cNvPr name="Group 13" id="13"/>
          <p:cNvGrpSpPr/>
          <p:nvPr/>
        </p:nvGrpSpPr>
        <p:grpSpPr>
          <a:xfrm rot="0">
            <a:off x="8144038" y="3444625"/>
            <a:ext cx="341231" cy="341231"/>
            <a:chOff x="0" y="0"/>
            <a:chExt cx="812800" cy="81280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15" id="15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grpSp>
        <p:nvGrpSpPr>
          <p:cNvPr name="Group 16" id="16"/>
          <p:cNvGrpSpPr/>
          <p:nvPr/>
        </p:nvGrpSpPr>
        <p:grpSpPr>
          <a:xfrm rot="0">
            <a:off x="6107299" y="5160833"/>
            <a:ext cx="341231" cy="341231"/>
            <a:chOff x="0" y="0"/>
            <a:chExt cx="812800" cy="81280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18" id="18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grpSp>
        <p:nvGrpSpPr>
          <p:cNvPr name="Group 19" id="19"/>
          <p:cNvGrpSpPr/>
          <p:nvPr/>
        </p:nvGrpSpPr>
        <p:grpSpPr>
          <a:xfrm rot="0">
            <a:off x="6448530" y="6901770"/>
            <a:ext cx="341231" cy="341231"/>
            <a:chOff x="0" y="0"/>
            <a:chExt cx="812800" cy="8128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21" id="21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grpSp>
        <p:nvGrpSpPr>
          <p:cNvPr name="Group 22" id="22"/>
          <p:cNvGrpSpPr/>
          <p:nvPr/>
        </p:nvGrpSpPr>
        <p:grpSpPr>
          <a:xfrm rot="0">
            <a:off x="7135960" y="5160833"/>
            <a:ext cx="341231" cy="341231"/>
            <a:chOff x="0" y="0"/>
            <a:chExt cx="812800" cy="812800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24" id="24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sp>
        <p:nvSpPr>
          <p:cNvPr name="TextBox 25" id="25"/>
          <p:cNvSpPr txBox="true"/>
          <p:nvPr/>
        </p:nvSpPr>
        <p:spPr>
          <a:xfrm rot="0">
            <a:off x="9412589" y="5339187"/>
            <a:ext cx="130492" cy="2971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1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7908176" y="5509802"/>
            <a:ext cx="130492" cy="2971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2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8555147" y="6015033"/>
            <a:ext cx="130492" cy="2971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3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8249407" y="3452364"/>
            <a:ext cx="130492" cy="2971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4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7241329" y="5168572"/>
            <a:ext cx="130492" cy="2971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5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6553899" y="6909508"/>
            <a:ext cx="130492" cy="2971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6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6212668" y="5168572"/>
            <a:ext cx="130492" cy="2971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7</a:t>
            </a:r>
          </a:p>
        </p:txBody>
      </p:sp>
      <p:grpSp>
        <p:nvGrpSpPr>
          <p:cNvPr name="Group 32" id="32"/>
          <p:cNvGrpSpPr/>
          <p:nvPr/>
        </p:nvGrpSpPr>
        <p:grpSpPr>
          <a:xfrm rot="0">
            <a:off x="3360003" y="74905"/>
            <a:ext cx="11567993" cy="1033630"/>
            <a:chOff x="0" y="0"/>
            <a:chExt cx="3046714" cy="272232"/>
          </a:xfrm>
        </p:grpSpPr>
        <p:sp>
          <p:nvSpPr>
            <p:cNvPr name="Freeform 33" id="33"/>
            <p:cNvSpPr/>
            <p:nvPr/>
          </p:nvSpPr>
          <p:spPr>
            <a:xfrm flipH="false" flipV="false" rot="0">
              <a:off x="0" y="0"/>
              <a:ext cx="3046714" cy="272232"/>
            </a:xfrm>
            <a:custGeom>
              <a:avLst/>
              <a:gdLst/>
              <a:ahLst/>
              <a:cxnLst/>
              <a:rect r="r" b="b" t="t" l="l"/>
              <a:pathLst>
                <a:path h="272232" w="3046714">
                  <a:moveTo>
                    <a:pt x="0" y="0"/>
                  </a:moveTo>
                  <a:lnTo>
                    <a:pt x="3046714" y="0"/>
                  </a:lnTo>
                  <a:lnTo>
                    <a:pt x="3046714" y="272232"/>
                  </a:lnTo>
                  <a:lnTo>
                    <a:pt x="0" y="272232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34" id="34"/>
            <p:cNvSpPr txBox="true"/>
            <p:nvPr/>
          </p:nvSpPr>
          <p:spPr>
            <a:xfrm>
              <a:off x="0" y="-47625"/>
              <a:ext cx="3046714" cy="31985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sp>
        <p:nvSpPr>
          <p:cNvPr name="TextBox 35" id="35"/>
          <p:cNvSpPr txBox="true"/>
          <p:nvPr/>
        </p:nvSpPr>
        <p:spPr>
          <a:xfrm rot="0">
            <a:off x="3433928" y="127381"/>
            <a:ext cx="11420144" cy="9013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198"/>
              </a:lnSpc>
            </a:pPr>
            <a:r>
              <a:rPr lang="en-US" sz="6100">
                <a:solidFill>
                  <a:srgbClr val="FFFFFF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Tournée po Europie</a:t>
            </a:r>
          </a:p>
        </p:txBody>
      </p:sp>
      <p:sp>
        <p:nvSpPr>
          <p:cNvPr name="TextBox 36" id="36"/>
          <p:cNvSpPr txBox="true"/>
          <p:nvPr/>
        </p:nvSpPr>
        <p:spPr>
          <a:xfrm rot="0">
            <a:off x="2288725" y="2145972"/>
            <a:ext cx="2290405" cy="30511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1.Polska</a:t>
            </a:r>
          </a:p>
          <a:p>
            <a:pPr algn="l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2.Niemcy</a:t>
            </a:r>
          </a:p>
          <a:p>
            <a:pPr algn="l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3.Czechy</a:t>
            </a:r>
          </a:p>
          <a:p>
            <a:pPr algn="l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4.Skandynawia </a:t>
            </a:r>
          </a:p>
          <a:p>
            <a:pPr algn="l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5.Niderlandy</a:t>
            </a:r>
          </a:p>
          <a:p>
            <a:pPr algn="l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6.Francja </a:t>
            </a:r>
          </a:p>
          <a:p>
            <a:pPr algn="l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7.Anglia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81380" r="-53135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13815" y="885876"/>
            <a:ext cx="16060371" cy="8372424"/>
          </a:xfrm>
          <a:custGeom>
            <a:avLst/>
            <a:gdLst/>
            <a:ahLst/>
            <a:cxnLst/>
            <a:rect r="r" b="b" t="t" l="l"/>
            <a:pathLst>
              <a:path h="8372424" w="16060371">
                <a:moveTo>
                  <a:pt x="0" y="0"/>
                </a:moveTo>
                <a:lnTo>
                  <a:pt x="16060370" y="0"/>
                </a:lnTo>
                <a:lnTo>
                  <a:pt x="16060370" y="8372424"/>
                </a:lnTo>
                <a:lnTo>
                  <a:pt x="0" y="83724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13182" r="0" b="-13182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-741016" y="-6021857"/>
            <a:ext cx="7560945" cy="8229600"/>
          </a:xfrm>
          <a:custGeom>
            <a:avLst/>
            <a:gdLst/>
            <a:ahLst/>
            <a:cxnLst/>
            <a:rect r="r" b="b" t="t" l="l"/>
            <a:pathLst>
              <a:path h="8229600" w="7560945">
                <a:moveTo>
                  <a:pt x="0" y="0"/>
                </a:moveTo>
                <a:lnTo>
                  <a:pt x="7560945" y="0"/>
                </a:lnTo>
                <a:lnTo>
                  <a:pt x="7560945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4682983" y="564666"/>
            <a:ext cx="3152630" cy="1907341"/>
          </a:xfrm>
          <a:custGeom>
            <a:avLst/>
            <a:gdLst/>
            <a:ahLst/>
            <a:cxnLst/>
            <a:rect r="r" b="b" t="t" l="l"/>
            <a:pathLst>
              <a:path h="1907341" w="3152630">
                <a:moveTo>
                  <a:pt x="0" y="0"/>
                </a:moveTo>
                <a:lnTo>
                  <a:pt x="3152629" y="0"/>
                </a:lnTo>
                <a:lnTo>
                  <a:pt x="3152629" y="1907341"/>
                </a:lnTo>
                <a:lnTo>
                  <a:pt x="0" y="19073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6" id="6"/>
          <p:cNvSpPr/>
          <p:nvPr/>
        </p:nvSpPr>
        <p:spPr>
          <a:xfrm flipH="false" flipV="false" rot="0">
            <a:off x="255156" y="8736482"/>
            <a:ext cx="2507504" cy="1550518"/>
          </a:xfrm>
          <a:custGeom>
            <a:avLst/>
            <a:gdLst/>
            <a:ahLst/>
            <a:cxnLst/>
            <a:rect r="r" b="b" t="t" l="l"/>
            <a:pathLst>
              <a:path h="1550518" w="2507504">
                <a:moveTo>
                  <a:pt x="0" y="0"/>
                </a:moveTo>
                <a:lnTo>
                  <a:pt x="2507504" y="0"/>
                </a:lnTo>
                <a:lnTo>
                  <a:pt x="2507504" y="1550518"/>
                </a:lnTo>
                <a:lnTo>
                  <a:pt x="0" y="155051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7" id="7"/>
          <p:cNvSpPr/>
          <p:nvPr/>
        </p:nvSpPr>
        <p:spPr>
          <a:xfrm flipH="false" flipV="false" rot="0">
            <a:off x="14960304" y="7900494"/>
            <a:ext cx="2875308" cy="2386506"/>
          </a:xfrm>
          <a:custGeom>
            <a:avLst/>
            <a:gdLst/>
            <a:ahLst/>
            <a:cxnLst/>
            <a:rect r="r" b="b" t="t" l="l"/>
            <a:pathLst>
              <a:path h="2386506" w="2875308">
                <a:moveTo>
                  <a:pt x="0" y="0"/>
                </a:moveTo>
                <a:lnTo>
                  <a:pt x="2875308" y="0"/>
                </a:lnTo>
                <a:lnTo>
                  <a:pt x="2875308" y="2386506"/>
                </a:lnTo>
                <a:lnTo>
                  <a:pt x="0" y="238650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8" id="8"/>
          <p:cNvSpPr/>
          <p:nvPr/>
        </p:nvSpPr>
        <p:spPr>
          <a:xfrm flipH="false" flipV="false" rot="0">
            <a:off x="-1607349" y="5309378"/>
            <a:ext cx="1732666" cy="2569253"/>
          </a:xfrm>
          <a:custGeom>
            <a:avLst/>
            <a:gdLst/>
            <a:ahLst/>
            <a:cxnLst/>
            <a:rect r="r" b="b" t="t" l="l"/>
            <a:pathLst>
              <a:path h="2569253" w="1732666">
                <a:moveTo>
                  <a:pt x="0" y="0"/>
                </a:moveTo>
                <a:lnTo>
                  <a:pt x="1732666" y="0"/>
                </a:lnTo>
                <a:lnTo>
                  <a:pt x="1732666" y="2569254"/>
                </a:lnTo>
                <a:lnTo>
                  <a:pt x="0" y="256925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5872815" y="992994"/>
            <a:ext cx="6542370" cy="8301012"/>
          </a:xfrm>
          <a:custGeom>
            <a:avLst/>
            <a:gdLst/>
            <a:ahLst/>
            <a:cxnLst/>
            <a:rect r="r" b="b" t="t" l="l"/>
            <a:pathLst>
              <a:path h="8301012" w="6542370">
                <a:moveTo>
                  <a:pt x="0" y="0"/>
                </a:moveTo>
                <a:lnTo>
                  <a:pt x="6542370" y="0"/>
                </a:lnTo>
                <a:lnTo>
                  <a:pt x="6542370" y="8301012"/>
                </a:lnTo>
                <a:lnTo>
                  <a:pt x="0" y="830101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17259300" y="9210675"/>
            <a:ext cx="152400" cy="200025"/>
          </a:xfrm>
          <a:prstGeom prst="rect">
            <a:avLst/>
          </a:prstGeom>
        </p:spPr>
        <p:txBody>
          <a:bodyPr anchor="t" rtlCol="false" tIns="0" lIns="0" bIns="0" rIns="0" wrap="none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11</a:t>
            </a:r>
          </a:p>
        </p:txBody>
      </p:sp>
      <p:grpSp>
        <p:nvGrpSpPr>
          <p:cNvPr name="Group 11" id="11"/>
          <p:cNvGrpSpPr/>
          <p:nvPr/>
        </p:nvGrpSpPr>
        <p:grpSpPr>
          <a:xfrm rot="0">
            <a:off x="10914576" y="5309378"/>
            <a:ext cx="197827" cy="197827"/>
            <a:chOff x="0" y="0"/>
            <a:chExt cx="812800" cy="81280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13" id="13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grpSp>
        <p:nvGrpSpPr>
          <p:cNvPr name="Group 14" id="14"/>
          <p:cNvGrpSpPr/>
          <p:nvPr/>
        </p:nvGrpSpPr>
        <p:grpSpPr>
          <a:xfrm rot="0">
            <a:off x="10352173" y="5017650"/>
            <a:ext cx="1371861" cy="291728"/>
            <a:chOff x="0" y="0"/>
            <a:chExt cx="361313" cy="76834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361313" cy="76834"/>
            </a:xfrm>
            <a:custGeom>
              <a:avLst/>
              <a:gdLst/>
              <a:ahLst/>
              <a:cxnLst/>
              <a:rect r="r" b="b" t="t" l="l"/>
              <a:pathLst>
                <a:path h="76834" w="361313">
                  <a:moveTo>
                    <a:pt x="0" y="0"/>
                  </a:moveTo>
                  <a:lnTo>
                    <a:pt x="361313" y="0"/>
                  </a:lnTo>
                  <a:lnTo>
                    <a:pt x="361313" y="76834"/>
                  </a:lnTo>
                  <a:lnTo>
                    <a:pt x="0" y="76834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16" id="16"/>
            <p:cNvSpPr txBox="true"/>
            <p:nvPr/>
          </p:nvSpPr>
          <p:spPr>
            <a:xfrm>
              <a:off x="0" y="-47625"/>
              <a:ext cx="361313" cy="12445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sp>
        <p:nvSpPr>
          <p:cNvPr name="TextBox 17" id="17"/>
          <p:cNvSpPr txBox="true"/>
          <p:nvPr/>
        </p:nvSpPr>
        <p:spPr>
          <a:xfrm rot="0">
            <a:off x="8686505" y="4980623"/>
            <a:ext cx="4703197" cy="2971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Nowy York</a:t>
            </a:r>
          </a:p>
        </p:txBody>
      </p:sp>
      <p:grpSp>
        <p:nvGrpSpPr>
          <p:cNvPr name="Group 18" id="18"/>
          <p:cNvGrpSpPr/>
          <p:nvPr/>
        </p:nvGrpSpPr>
        <p:grpSpPr>
          <a:xfrm rot="0">
            <a:off x="11013489" y="4562358"/>
            <a:ext cx="197827" cy="197827"/>
            <a:chOff x="0" y="0"/>
            <a:chExt cx="812800" cy="812800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20" id="20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grpSp>
        <p:nvGrpSpPr>
          <p:cNvPr name="Group 21" id="21"/>
          <p:cNvGrpSpPr/>
          <p:nvPr/>
        </p:nvGrpSpPr>
        <p:grpSpPr>
          <a:xfrm rot="0">
            <a:off x="10560260" y="5816479"/>
            <a:ext cx="197827" cy="197827"/>
            <a:chOff x="0" y="0"/>
            <a:chExt cx="812800" cy="8128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grpSp>
        <p:nvGrpSpPr>
          <p:cNvPr name="Group 24" id="24"/>
          <p:cNvGrpSpPr/>
          <p:nvPr/>
        </p:nvGrpSpPr>
        <p:grpSpPr>
          <a:xfrm rot="0">
            <a:off x="10149329" y="6127228"/>
            <a:ext cx="197827" cy="197827"/>
            <a:chOff x="0" y="0"/>
            <a:chExt cx="812800" cy="812800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26" id="26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grpSp>
        <p:nvGrpSpPr>
          <p:cNvPr name="Group 27" id="27"/>
          <p:cNvGrpSpPr/>
          <p:nvPr/>
        </p:nvGrpSpPr>
        <p:grpSpPr>
          <a:xfrm rot="0">
            <a:off x="10582254" y="4261105"/>
            <a:ext cx="1060298" cy="291728"/>
            <a:chOff x="0" y="0"/>
            <a:chExt cx="279255" cy="76834"/>
          </a:xfrm>
        </p:grpSpPr>
        <p:sp>
          <p:nvSpPr>
            <p:cNvPr name="Freeform 28" id="28"/>
            <p:cNvSpPr/>
            <p:nvPr/>
          </p:nvSpPr>
          <p:spPr>
            <a:xfrm flipH="false" flipV="false" rot="0">
              <a:off x="0" y="0"/>
              <a:ext cx="279255" cy="76834"/>
            </a:xfrm>
            <a:custGeom>
              <a:avLst/>
              <a:gdLst/>
              <a:ahLst/>
              <a:cxnLst/>
              <a:rect r="r" b="b" t="t" l="l"/>
              <a:pathLst>
                <a:path h="76834" w="279255">
                  <a:moveTo>
                    <a:pt x="0" y="0"/>
                  </a:moveTo>
                  <a:lnTo>
                    <a:pt x="279255" y="0"/>
                  </a:lnTo>
                  <a:lnTo>
                    <a:pt x="279255" y="76834"/>
                  </a:lnTo>
                  <a:lnTo>
                    <a:pt x="0" y="76834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29" id="29"/>
            <p:cNvSpPr txBox="true"/>
            <p:nvPr/>
          </p:nvSpPr>
          <p:spPr>
            <a:xfrm>
              <a:off x="0" y="-47625"/>
              <a:ext cx="279255" cy="12445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sp>
        <p:nvSpPr>
          <p:cNvPr name="TextBox 30" id="30"/>
          <p:cNvSpPr txBox="true"/>
          <p:nvPr/>
        </p:nvSpPr>
        <p:spPr>
          <a:xfrm rot="0">
            <a:off x="10672348" y="4196598"/>
            <a:ext cx="880110" cy="3562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940"/>
              </a:lnSpc>
            </a:pPr>
            <a:r>
              <a:rPr lang="en-US" sz="21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Boston</a:t>
            </a:r>
          </a:p>
        </p:txBody>
      </p:sp>
      <p:grpSp>
        <p:nvGrpSpPr>
          <p:cNvPr name="Group 31" id="31"/>
          <p:cNvGrpSpPr/>
          <p:nvPr/>
        </p:nvGrpSpPr>
        <p:grpSpPr>
          <a:xfrm rot="0">
            <a:off x="10103678" y="5498344"/>
            <a:ext cx="1174370" cy="291728"/>
            <a:chOff x="0" y="0"/>
            <a:chExt cx="309299" cy="76834"/>
          </a:xfrm>
        </p:grpSpPr>
        <p:sp>
          <p:nvSpPr>
            <p:cNvPr name="Freeform 32" id="32"/>
            <p:cNvSpPr/>
            <p:nvPr/>
          </p:nvSpPr>
          <p:spPr>
            <a:xfrm flipH="false" flipV="false" rot="0">
              <a:off x="0" y="0"/>
              <a:ext cx="309299" cy="76834"/>
            </a:xfrm>
            <a:custGeom>
              <a:avLst/>
              <a:gdLst/>
              <a:ahLst/>
              <a:cxnLst/>
              <a:rect r="r" b="b" t="t" l="l"/>
              <a:pathLst>
                <a:path h="76834" w="309299">
                  <a:moveTo>
                    <a:pt x="0" y="0"/>
                  </a:moveTo>
                  <a:lnTo>
                    <a:pt x="309299" y="0"/>
                  </a:lnTo>
                  <a:lnTo>
                    <a:pt x="309299" y="76834"/>
                  </a:lnTo>
                  <a:lnTo>
                    <a:pt x="0" y="76834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33" id="33"/>
            <p:cNvSpPr txBox="true"/>
            <p:nvPr/>
          </p:nvSpPr>
          <p:spPr>
            <a:xfrm>
              <a:off x="0" y="-47625"/>
              <a:ext cx="309299" cy="12445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sp>
        <p:nvSpPr>
          <p:cNvPr name="TextBox 34" id="34"/>
          <p:cNvSpPr txBox="true"/>
          <p:nvPr/>
        </p:nvSpPr>
        <p:spPr>
          <a:xfrm rot="0">
            <a:off x="10137044" y="5452253"/>
            <a:ext cx="1107638" cy="3562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940"/>
              </a:lnSpc>
            </a:pPr>
            <a:r>
              <a:rPr lang="en-US" sz="21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Filadelfia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458382" y="6360987"/>
            <a:ext cx="1555107" cy="291728"/>
            <a:chOff x="0" y="0"/>
            <a:chExt cx="409576" cy="76834"/>
          </a:xfrm>
        </p:grpSpPr>
        <p:sp>
          <p:nvSpPr>
            <p:cNvPr name="Freeform 36" id="36"/>
            <p:cNvSpPr/>
            <p:nvPr/>
          </p:nvSpPr>
          <p:spPr>
            <a:xfrm flipH="false" flipV="false" rot="0">
              <a:off x="0" y="0"/>
              <a:ext cx="409576" cy="76834"/>
            </a:xfrm>
            <a:custGeom>
              <a:avLst/>
              <a:gdLst/>
              <a:ahLst/>
              <a:cxnLst/>
              <a:rect r="r" b="b" t="t" l="l"/>
              <a:pathLst>
                <a:path h="76834" w="409576">
                  <a:moveTo>
                    <a:pt x="0" y="0"/>
                  </a:moveTo>
                  <a:lnTo>
                    <a:pt x="409576" y="0"/>
                  </a:lnTo>
                  <a:lnTo>
                    <a:pt x="409576" y="76834"/>
                  </a:lnTo>
                  <a:lnTo>
                    <a:pt x="0" y="76834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37" id="37"/>
            <p:cNvSpPr txBox="true"/>
            <p:nvPr/>
          </p:nvSpPr>
          <p:spPr>
            <a:xfrm>
              <a:off x="0" y="-47625"/>
              <a:ext cx="409576" cy="12445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sp>
        <p:nvSpPr>
          <p:cNvPr name="TextBox 38" id="38"/>
          <p:cNvSpPr txBox="true"/>
          <p:nvPr/>
        </p:nvSpPr>
        <p:spPr>
          <a:xfrm rot="0">
            <a:off x="9478906" y="6309683"/>
            <a:ext cx="1579721" cy="3562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940"/>
              </a:lnSpc>
            </a:pPr>
            <a:r>
              <a:rPr lang="en-US" sz="21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Waszyngton </a:t>
            </a:r>
          </a:p>
        </p:txBody>
      </p:sp>
      <p:grpSp>
        <p:nvGrpSpPr>
          <p:cNvPr name="Group 39" id="39"/>
          <p:cNvGrpSpPr/>
          <p:nvPr/>
        </p:nvGrpSpPr>
        <p:grpSpPr>
          <a:xfrm rot="0">
            <a:off x="9678899" y="4393766"/>
            <a:ext cx="197827" cy="197827"/>
            <a:chOff x="0" y="0"/>
            <a:chExt cx="812800" cy="812800"/>
          </a:xfrm>
        </p:grpSpPr>
        <p:sp>
          <p:nvSpPr>
            <p:cNvPr name="Freeform 40" id="40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1" id="41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grpSp>
        <p:nvGrpSpPr>
          <p:cNvPr name="Group 42" id="42"/>
          <p:cNvGrpSpPr/>
          <p:nvPr/>
        </p:nvGrpSpPr>
        <p:grpSpPr>
          <a:xfrm rot="0">
            <a:off x="9247663" y="4092512"/>
            <a:ext cx="1060298" cy="291728"/>
            <a:chOff x="0" y="0"/>
            <a:chExt cx="279255" cy="76834"/>
          </a:xfrm>
        </p:grpSpPr>
        <p:sp>
          <p:nvSpPr>
            <p:cNvPr name="Freeform 43" id="43"/>
            <p:cNvSpPr/>
            <p:nvPr/>
          </p:nvSpPr>
          <p:spPr>
            <a:xfrm flipH="false" flipV="false" rot="0">
              <a:off x="0" y="0"/>
              <a:ext cx="279255" cy="76834"/>
            </a:xfrm>
            <a:custGeom>
              <a:avLst/>
              <a:gdLst/>
              <a:ahLst/>
              <a:cxnLst/>
              <a:rect r="r" b="b" t="t" l="l"/>
              <a:pathLst>
                <a:path h="76834" w="279255">
                  <a:moveTo>
                    <a:pt x="0" y="0"/>
                  </a:moveTo>
                  <a:lnTo>
                    <a:pt x="279255" y="0"/>
                  </a:lnTo>
                  <a:lnTo>
                    <a:pt x="279255" y="76834"/>
                  </a:lnTo>
                  <a:lnTo>
                    <a:pt x="0" y="76834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4" id="44"/>
            <p:cNvSpPr txBox="true"/>
            <p:nvPr/>
          </p:nvSpPr>
          <p:spPr>
            <a:xfrm>
              <a:off x="0" y="-47625"/>
              <a:ext cx="279255" cy="12445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sp>
        <p:nvSpPr>
          <p:cNvPr name="TextBox 45" id="45"/>
          <p:cNvSpPr txBox="true"/>
          <p:nvPr/>
        </p:nvSpPr>
        <p:spPr>
          <a:xfrm rot="0">
            <a:off x="9286858" y="4028006"/>
            <a:ext cx="981908" cy="3562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940"/>
              </a:lnSpc>
            </a:pPr>
            <a:r>
              <a:rPr lang="en-US" sz="21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Chicago</a:t>
            </a:r>
          </a:p>
        </p:txBody>
      </p:sp>
      <p:grpSp>
        <p:nvGrpSpPr>
          <p:cNvPr name="Group 46" id="46"/>
          <p:cNvGrpSpPr/>
          <p:nvPr/>
        </p:nvGrpSpPr>
        <p:grpSpPr>
          <a:xfrm rot="0">
            <a:off x="3360003" y="74905"/>
            <a:ext cx="11567993" cy="1033630"/>
            <a:chOff x="0" y="0"/>
            <a:chExt cx="3046714" cy="272232"/>
          </a:xfrm>
        </p:grpSpPr>
        <p:sp>
          <p:nvSpPr>
            <p:cNvPr name="Freeform 47" id="47"/>
            <p:cNvSpPr/>
            <p:nvPr/>
          </p:nvSpPr>
          <p:spPr>
            <a:xfrm flipH="false" flipV="false" rot="0">
              <a:off x="0" y="0"/>
              <a:ext cx="3046714" cy="272232"/>
            </a:xfrm>
            <a:custGeom>
              <a:avLst/>
              <a:gdLst/>
              <a:ahLst/>
              <a:cxnLst/>
              <a:rect r="r" b="b" t="t" l="l"/>
              <a:pathLst>
                <a:path h="272232" w="3046714">
                  <a:moveTo>
                    <a:pt x="0" y="0"/>
                  </a:moveTo>
                  <a:lnTo>
                    <a:pt x="3046714" y="0"/>
                  </a:lnTo>
                  <a:lnTo>
                    <a:pt x="3046714" y="272232"/>
                  </a:lnTo>
                  <a:lnTo>
                    <a:pt x="0" y="272232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8" id="48"/>
            <p:cNvSpPr txBox="true"/>
            <p:nvPr/>
          </p:nvSpPr>
          <p:spPr>
            <a:xfrm>
              <a:off x="0" y="-47625"/>
              <a:ext cx="3046714" cy="31985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sp>
        <p:nvSpPr>
          <p:cNvPr name="TextBox 49" id="49"/>
          <p:cNvSpPr txBox="true"/>
          <p:nvPr/>
        </p:nvSpPr>
        <p:spPr>
          <a:xfrm rot="0">
            <a:off x="3433928" y="127381"/>
            <a:ext cx="11420144" cy="9013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198"/>
              </a:lnSpc>
            </a:pPr>
            <a:r>
              <a:rPr lang="en-US" sz="6100">
                <a:solidFill>
                  <a:srgbClr val="FFFFFF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Tournée po Ameryce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81380" r="-53135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13815" y="957288"/>
            <a:ext cx="16060371" cy="8372424"/>
          </a:xfrm>
          <a:custGeom>
            <a:avLst/>
            <a:gdLst/>
            <a:ahLst/>
            <a:cxnLst/>
            <a:rect r="r" b="b" t="t" l="l"/>
            <a:pathLst>
              <a:path h="8372424" w="16060371">
                <a:moveTo>
                  <a:pt x="0" y="0"/>
                </a:moveTo>
                <a:lnTo>
                  <a:pt x="16060370" y="0"/>
                </a:lnTo>
                <a:lnTo>
                  <a:pt x="16060370" y="8372424"/>
                </a:lnTo>
                <a:lnTo>
                  <a:pt x="0" y="83724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13182" r="0" b="-13182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-741016" y="-6021857"/>
            <a:ext cx="7560945" cy="8229600"/>
          </a:xfrm>
          <a:custGeom>
            <a:avLst/>
            <a:gdLst/>
            <a:ahLst/>
            <a:cxnLst/>
            <a:rect r="r" b="b" t="t" l="l"/>
            <a:pathLst>
              <a:path h="8229600" w="7560945">
                <a:moveTo>
                  <a:pt x="0" y="0"/>
                </a:moveTo>
                <a:lnTo>
                  <a:pt x="7560945" y="0"/>
                </a:lnTo>
                <a:lnTo>
                  <a:pt x="7560945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3433928" y="1655293"/>
            <a:ext cx="11526376" cy="1123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50"/>
              </a:lnSpc>
            </a:pPr>
            <a:r>
              <a:rPr lang="en-US" sz="7500">
                <a:solidFill>
                  <a:srgbClr val="221F1B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Edukacja i rozwój artystyczny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14682983" y="564666"/>
            <a:ext cx="3152630" cy="1907341"/>
          </a:xfrm>
          <a:custGeom>
            <a:avLst/>
            <a:gdLst/>
            <a:ahLst/>
            <a:cxnLst/>
            <a:rect r="r" b="b" t="t" l="l"/>
            <a:pathLst>
              <a:path h="1907341" w="3152630">
                <a:moveTo>
                  <a:pt x="0" y="0"/>
                </a:moveTo>
                <a:lnTo>
                  <a:pt x="3152629" y="0"/>
                </a:lnTo>
                <a:lnTo>
                  <a:pt x="3152629" y="1907341"/>
                </a:lnTo>
                <a:lnTo>
                  <a:pt x="0" y="19073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7" id="7"/>
          <p:cNvSpPr/>
          <p:nvPr/>
        </p:nvSpPr>
        <p:spPr>
          <a:xfrm flipH="false" flipV="false" rot="0">
            <a:off x="255156" y="8736482"/>
            <a:ext cx="2507504" cy="1550518"/>
          </a:xfrm>
          <a:custGeom>
            <a:avLst/>
            <a:gdLst/>
            <a:ahLst/>
            <a:cxnLst/>
            <a:rect r="r" b="b" t="t" l="l"/>
            <a:pathLst>
              <a:path h="1550518" w="2507504">
                <a:moveTo>
                  <a:pt x="0" y="0"/>
                </a:moveTo>
                <a:lnTo>
                  <a:pt x="2507504" y="0"/>
                </a:lnTo>
                <a:lnTo>
                  <a:pt x="2507504" y="1550518"/>
                </a:lnTo>
                <a:lnTo>
                  <a:pt x="0" y="155051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8" id="8"/>
          <p:cNvSpPr/>
          <p:nvPr/>
        </p:nvSpPr>
        <p:spPr>
          <a:xfrm flipH="false" flipV="false" rot="0">
            <a:off x="14960304" y="7900494"/>
            <a:ext cx="2875308" cy="2386506"/>
          </a:xfrm>
          <a:custGeom>
            <a:avLst/>
            <a:gdLst/>
            <a:ahLst/>
            <a:cxnLst/>
            <a:rect r="r" b="b" t="t" l="l"/>
            <a:pathLst>
              <a:path h="2386506" w="2875308">
                <a:moveTo>
                  <a:pt x="0" y="0"/>
                </a:moveTo>
                <a:lnTo>
                  <a:pt x="2875308" y="0"/>
                </a:lnTo>
                <a:lnTo>
                  <a:pt x="2875308" y="2386506"/>
                </a:lnTo>
                <a:lnTo>
                  <a:pt x="0" y="238650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9" id="9"/>
          <p:cNvSpPr/>
          <p:nvPr/>
        </p:nvSpPr>
        <p:spPr>
          <a:xfrm flipH="false" flipV="false" rot="0">
            <a:off x="4548344" y="3980004"/>
            <a:ext cx="2559593" cy="3281467"/>
          </a:xfrm>
          <a:custGeom>
            <a:avLst/>
            <a:gdLst/>
            <a:ahLst/>
            <a:cxnLst/>
            <a:rect r="r" b="b" t="t" l="l"/>
            <a:pathLst>
              <a:path h="3281467" w="2559593">
                <a:moveTo>
                  <a:pt x="0" y="0"/>
                </a:moveTo>
                <a:lnTo>
                  <a:pt x="2559593" y="0"/>
                </a:lnTo>
                <a:lnTo>
                  <a:pt x="2559593" y="3281468"/>
                </a:lnTo>
                <a:lnTo>
                  <a:pt x="0" y="328146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59193" t="0" r="-78973" b="-13828"/>
            </a:stretch>
          </a:blipFill>
        </p:spPr>
      </p:sp>
      <p:grpSp>
        <p:nvGrpSpPr>
          <p:cNvPr name="Group 10" id="10"/>
          <p:cNvGrpSpPr/>
          <p:nvPr/>
        </p:nvGrpSpPr>
        <p:grpSpPr>
          <a:xfrm rot="0">
            <a:off x="2505589" y="3171522"/>
            <a:ext cx="2355668" cy="3281467"/>
            <a:chOff x="0" y="0"/>
            <a:chExt cx="812800" cy="1132238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812800" cy="1132238"/>
            </a:xfrm>
            <a:custGeom>
              <a:avLst/>
              <a:gdLst/>
              <a:ahLst/>
              <a:cxnLst/>
              <a:rect r="r" b="b" t="t" l="l"/>
              <a:pathLst>
                <a:path h="1132238" w="812800">
                  <a:moveTo>
                    <a:pt x="0" y="0"/>
                  </a:moveTo>
                  <a:lnTo>
                    <a:pt x="812800" y="0"/>
                  </a:lnTo>
                  <a:lnTo>
                    <a:pt x="812800" y="1132238"/>
                  </a:lnTo>
                  <a:lnTo>
                    <a:pt x="0" y="1132238"/>
                  </a:lnTo>
                  <a:close/>
                </a:path>
              </a:pathLst>
            </a:custGeom>
            <a:blipFill>
              <a:blip r:embed="rId9"/>
              <a:stretch>
                <a:fillRect l="0" t="-3792" r="0" b="-3792"/>
              </a:stretch>
            </a:blipFill>
          </p:spPr>
        </p:sp>
      </p:grpSp>
      <p:sp>
        <p:nvSpPr>
          <p:cNvPr name="Freeform 12" id="12"/>
          <p:cNvSpPr/>
          <p:nvPr/>
        </p:nvSpPr>
        <p:spPr>
          <a:xfrm flipH="false" flipV="false" rot="0">
            <a:off x="-1607349" y="5309378"/>
            <a:ext cx="1732666" cy="2569253"/>
          </a:xfrm>
          <a:custGeom>
            <a:avLst/>
            <a:gdLst/>
            <a:ahLst/>
            <a:cxnLst/>
            <a:rect r="r" b="b" t="t" l="l"/>
            <a:pathLst>
              <a:path h="2569253" w="1732666">
                <a:moveTo>
                  <a:pt x="0" y="0"/>
                </a:moveTo>
                <a:lnTo>
                  <a:pt x="1732666" y="0"/>
                </a:lnTo>
                <a:lnTo>
                  <a:pt x="1732666" y="2569254"/>
                </a:lnTo>
                <a:lnTo>
                  <a:pt x="0" y="256925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6365036" y="5620738"/>
            <a:ext cx="1973600" cy="2926518"/>
          </a:xfrm>
          <a:custGeom>
            <a:avLst/>
            <a:gdLst/>
            <a:ahLst/>
            <a:cxnLst/>
            <a:rect r="r" b="b" t="t" l="l"/>
            <a:pathLst>
              <a:path h="2926518" w="1973600">
                <a:moveTo>
                  <a:pt x="0" y="0"/>
                </a:moveTo>
                <a:lnTo>
                  <a:pt x="1973600" y="0"/>
                </a:lnTo>
                <a:lnTo>
                  <a:pt x="1973600" y="2926518"/>
                </a:lnTo>
                <a:lnTo>
                  <a:pt x="0" y="2926518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17259300" y="9210675"/>
            <a:ext cx="152400" cy="200025"/>
          </a:xfrm>
          <a:prstGeom prst="rect">
            <a:avLst/>
          </a:prstGeom>
        </p:spPr>
        <p:txBody>
          <a:bodyPr anchor="t" rtlCol="false" tIns="0" lIns="0" bIns="0" rIns="0" wrap="none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12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8872048" y="3751892"/>
            <a:ext cx="7387249" cy="35095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628"/>
              </a:lnSpc>
            </a:pPr>
            <a:r>
              <a:rPr lang="en-US" sz="3306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Studiował w Berlinie dzięki stypendium Alfreda Corninga Clarka. Uczeń Antona Rubinsteina.</a:t>
            </a:r>
          </a:p>
          <a:p>
            <a:pPr algn="l">
              <a:lnSpc>
                <a:spcPts val="4628"/>
              </a:lnSpc>
            </a:pPr>
            <a:r>
              <a:rPr lang="en-US" sz="3306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W 1894 roku wygrał Konkurs Rubinsteina, zdobywając międzynarodowe uznanie.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81380" r="-53135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13815" y="885876"/>
            <a:ext cx="16060371" cy="8372424"/>
          </a:xfrm>
          <a:custGeom>
            <a:avLst/>
            <a:gdLst/>
            <a:ahLst/>
            <a:cxnLst/>
            <a:rect r="r" b="b" t="t" l="l"/>
            <a:pathLst>
              <a:path h="8372424" w="16060371">
                <a:moveTo>
                  <a:pt x="0" y="0"/>
                </a:moveTo>
                <a:lnTo>
                  <a:pt x="16060370" y="0"/>
                </a:lnTo>
                <a:lnTo>
                  <a:pt x="16060370" y="8372424"/>
                </a:lnTo>
                <a:lnTo>
                  <a:pt x="0" y="83724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13182" r="0" b="-13182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3451305" y="1348057"/>
            <a:ext cx="11385391" cy="1123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50"/>
              </a:lnSpc>
            </a:pPr>
            <a:r>
              <a:rPr lang="en-US" sz="7500">
                <a:solidFill>
                  <a:srgbClr val="221F1B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Kompozytor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-741016" y="-6021857"/>
            <a:ext cx="7560945" cy="8229600"/>
          </a:xfrm>
          <a:custGeom>
            <a:avLst/>
            <a:gdLst/>
            <a:ahLst/>
            <a:cxnLst/>
            <a:rect r="r" b="b" t="t" l="l"/>
            <a:pathLst>
              <a:path h="8229600" w="7560945">
                <a:moveTo>
                  <a:pt x="0" y="0"/>
                </a:moveTo>
                <a:lnTo>
                  <a:pt x="7560945" y="0"/>
                </a:lnTo>
                <a:lnTo>
                  <a:pt x="7560945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4682983" y="564666"/>
            <a:ext cx="3152630" cy="1907341"/>
          </a:xfrm>
          <a:custGeom>
            <a:avLst/>
            <a:gdLst/>
            <a:ahLst/>
            <a:cxnLst/>
            <a:rect r="r" b="b" t="t" l="l"/>
            <a:pathLst>
              <a:path h="1907341" w="3152630">
                <a:moveTo>
                  <a:pt x="0" y="0"/>
                </a:moveTo>
                <a:lnTo>
                  <a:pt x="3152629" y="0"/>
                </a:lnTo>
                <a:lnTo>
                  <a:pt x="3152629" y="1907341"/>
                </a:lnTo>
                <a:lnTo>
                  <a:pt x="0" y="19073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7" id="7"/>
          <p:cNvSpPr/>
          <p:nvPr/>
        </p:nvSpPr>
        <p:spPr>
          <a:xfrm flipH="false" flipV="false" rot="0">
            <a:off x="255156" y="8736482"/>
            <a:ext cx="2507504" cy="1550518"/>
          </a:xfrm>
          <a:custGeom>
            <a:avLst/>
            <a:gdLst/>
            <a:ahLst/>
            <a:cxnLst/>
            <a:rect r="r" b="b" t="t" l="l"/>
            <a:pathLst>
              <a:path h="1550518" w="2507504">
                <a:moveTo>
                  <a:pt x="0" y="0"/>
                </a:moveTo>
                <a:lnTo>
                  <a:pt x="2507504" y="0"/>
                </a:lnTo>
                <a:lnTo>
                  <a:pt x="2507504" y="1550518"/>
                </a:lnTo>
                <a:lnTo>
                  <a:pt x="0" y="155051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8" id="8"/>
          <p:cNvSpPr/>
          <p:nvPr/>
        </p:nvSpPr>
        <p:spPr>
          <a:xfrm flipH="false" flipV="false" rot="0">
            <a:off x="14960304" y="7900494"/>
            <a:ext cx="2875308" cy="2386506"/>
          </a:xfrm>
          <a:custGeom>
            <a:avLst/>
            <a:gdLst/>
            <a:ahLst/>
            <a:cxnLst/>
            <a:rect r="r" b="b" t="t" l="l"/>
            <a:pathLst>
              <a:path h="2386506" w="2875308">
                <a:moveTo>
                  <a:pt x="0" y="0"/>
                </a:moveTo>
                <a:lnTo>
                  <a:pt x="2875308" y="0"/>
                </a:lnTo>
                <a:lnTo>
                  <a:pt x="2875308" y="2386506"/>
                </a:lnTo>
                <a:lnTo>
                  <a:pt x="0" y="238650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9" id="9"/>
          <p:cNvSpPr/>
          <p:nvPr/>
        </p:nvSpPr>
        <p:spPr>
          <a:xfrm flipH="false" flipV="false" rot="0">
            <a:off x="2146579" y="3173938"/>
            <a:ext cx="6305587" cy="4596348"/>
          </a:xfrm>
          <a:custGeom>
            <a:avLst/>
            <a:gdLst/>
            <a:ahLst/>
            <a:cxnLst/>
            <a:rect r="r" b="b" t="t" l="l"/>
            <a:pathLst>
              <a:path h="4596348" w="6305587">
                <a:moveTo>
                  <a:pt x="0" y="0"/>
                </a:moveTo>
                <a:lnTo>
                  <a:pt x="6305587" y="0"/>
                </a:lnTo>
                <a:lnTo>
                  <a:pt x="6305587" y="4596349"/>
                </a:lnTo>
                <a:lnTo>
                  <a:pt x="0" y="459634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9769508" y="2535810"/>
            <a:ext cx="5319117" cy="3603702"/>
          </a:xfrm>
          <a:custGeom>
            <a:avLst/>
            <a:gdLst/>
            <a:ahLst/>
            <a:cxnLst/>
            <a:rect r="r" b="b" t="t" l="l"/>
            <a:pathLst>
              <a:path h="3603702" w="5319117">
                <a:moveTo>
                  <a:pt x="0" y="0"/>
                </a:moveTo>
                <a:lnTo>
                  <a:pt x="5319117" y="0"/>
                </a:lnTo>
                <a:lnTo>
                  <a:pt x="5319117" y="3603702"/>
                </a:lnTo>
                <a:lnTo>
                  <a:pt x="0" y="3603702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17259300" y="9210675"/>
            <a:ext cx="152400" cy="200025"/>
          </a:xfrm>
          <a:prstGeom prst="rect">
            <a:avLst/>
          </a:prstGeom>
        </p:spPr>
        <p:txBody>
          <a:bodyPr anchor="t" rtlCol="false" tIns="0" lIns="0" bIns="0" rIns="0" wrap="none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13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8850082" y="6101412"/>
            <a:ext cx="7547876" cy="16688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50"/>
              </a:lnSpc>
            </a:pPr>
            <a:r>
              <a:rPr lang="en-US" sz="2392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Autor około 130 utworów - miniatur fortepianowych, mazurków, pieśni i koncertów. Często publikował pod pseudonimem Michel Dvorsky. </a:t>
            </a:r>
          </a:p>
          <a:p>
            <a:pPr algn="l">
              <a:lnSpc>
                <a:spcPts val="3350"/>
              </a:lnSpc>
            </a:pPr>
            <a:r>
              <a:rPr lang="en-US" sz="2392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Jego styl łączy romantyzm i modernizm. 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81380" r="-53135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13815" y="957288"/>
            <a:ext cx="16060371" cy="8372424"/>
          </a:xfrm>
          <a:custGeom>
            <a:avLst/>
            <a:gdLst/>
            <a:ahLst/>
            <a:cxnLst/>
            <a:rect r="r" b="b" t="t" l="l"/>
            <a:pathLst>
              <a:path h="8372424" w="16060371">
                <a:moveTo>
                  <a:pt x="0" y="0"/>
                </a:moveTo>
                <a:lnTo>
                  <a:pt x="16060370" y="0"/>
                </a:lnTo>
                <a:lnTo>
                  <a:pt x="16060370" y="8372424"/>
                </a:lnTo>
                <a:lnTo>
                  <a:pt x="0" y="83724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13182" r="0" b="-13182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3451305" y="1348057"/>
            <a:ext cx="11385391" cy="1123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50"/>
              </a:lnSpc>
            </a:pPr>
            <a:r>
              <a:rPr lang="en-US" sz="7500">
                <a:solidFill>
                  <a:srgbClr val="221F1B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Pedagog i dyrektor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-741016" y="-6021857"/>
            <a:ext cx="7560945" cy="8229600"/>
          </a:xfrm>
          <a:custGeom>
            <a:avLst/>
            <a:gdLst/>
            <a:ahLst/>
            <a:cxnLst/>
            <a:rect r="r" b="b" t="t" l="l"/>
            <a:pathLst>
              <a:path h="8229600" w="7560945">
                <a:moveTo>
                  <a:pt x="0" y="0"/>
                </a:moveTo>
                <a:lnTo>
                  <a:pt x="7560945" y="0"/>
                </a:lnTo>
                <a:lnTo>
                  <a:pt x="7560945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4682983" y="564666"/>
            <a:ext cx="3152630" cy="1907341"/>
          </a:xfrm>
          <a:custGeom>
            <a:avLst/>
            <a:gdLst/>
            <a:ahLst/>
            <a:cxnLst/>
            <a:rect r="r" b="b" t="t" l="l"/>
            <a:pathLst>
              <a:path h="1907341" w="3152630">
                <a:moveTo>
                  <a:pt x="0" y="0"/>
                </a:moveTo>
                <a:lnTo>
                  <a:pt x="3152629" y="0"/>
                </a:lnTo>
                <a:lnTo>
                  <a:pt x="3152629" y="1907341"/>
                </a:lnTo>
                <a:lnTo>
                  <a:pt x="0" y="19073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7" id="7"/>
          <p:cNvSpPr/>
          <p:nvPr/>
        </p:nvSpPr>
        <p:spPr>
          <a:xfrm flipH="false" flipV="false" rot="0">
            <a:off x="255156" y="8736482"/>
            <a:ext cx="2507504" cy="1550518"/>
          </a:xfrm>
          <a:custGeom>
            <a:avLst/>
            <a:gdLst/>
            <a:ahLst/>
            <a:cxnLst/>
            <a:rect r="r" b="b" t="t" l="l"/>
            <a:pathLst>
              <a:path h="1550518" w="2507504">
                <a:moveTo>
                  <a:pt x="0" y="0"/>
                </a:moveTo>
                <a:lnTo>
                  <a:pt x="2507504" y="0"/>
                </a:lnTo>
                <a:lnTo>
                  <a:pt x="2507504" y="1550518"/>
                </a:lnTo>
                <a:lnTo>
                  <a:pt x="0" y="155051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8" id="8"/>
          <p:cNvSpPr/>
          <p:nvPr/>
        </p:nvSpPr>
        <p:spPr>
          <a:xfrm flipH="false" flipV="false" rot="0">
            <a:off x="14960304" y="7900494"/>
            <a:ext cx="2875308" cy="2386506"/>
          </a:xfrm>
          <a:custGeom>
            <a:avLst/>
            <a:gdLst/>
            <a:ahLst/>
            <a:cxnLst/>
            <a:rect r="r" b="b" t="t" l="l"/>
            <a:pathLst>
              <a:path h="2386506" w="2875308">
                <a:moveTo>
                  <a:pt x="0" y="0"/>
                </a:moveTo>
                <a:lnTo>
                  <a:pt x="2875308" y="0"/>
                </a:lnTo>
                <a:lnTo>
                  <a:pt x="2875308" y="2386506"/>
                </a:lnTo>
                <a:lnTo>
                  <a:pt x="0" y="238650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9" id="9"/>
          <p:cNvSpPr/>
          <p:nvPr/>
        </p:nvSpPr>
        <p:spPr>
          <a:xfrm flipH="false" flipV="false" rot="0">
            <a:off x="3262357" y="2927804"/>
            <a:ext cx="5495342" cy="4121507"/>
          </a:xfrm>
          <a:custGeom>
            <a:avLst/>
            <a:gdLst/>
            <a:ahLst/>
            <a:cxnLst/>
            <a:rect r="r" b="b" t="t" l="l"/>
            <a:pathLst>
              <a:path h="4121507" w="5495342">
                <a:moveTo>
                  <a:pt x="0" y="0"/>
                </a:moveTo>
                <a:lnTo>
                  <a:pt x="5495342" y="0"/>
                </a:lnTo>
                <a:lnTo>
                  <a:pt x="5495342" y="4121506"/>
                </a:lnTo>
                <a:lnTo>
                  <a:pt x="0" y="412150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9464962" y="2927804"/>
            <a:ext cx="5495342" cy="4121507"/>
          </a:xfrm>
          <a:custGeom>
            <a:avLst/>
            <a:gdLst/>
            <a:ahLst/>
            <a:cxnLst/>
            <a:rect r="r" b="b" t="t" l="l"/>
            <a:pathLst>
              <a:path h="4121507" w="5495342">
                <a:moveTo>
                  <a:pt x="0" y="0"/>
                </a:moveTo>
                <a:lnTo>
                  <a:pt x="5495342" y="0"/>
                </a:lnTo>
                <a:lnTo>
                  <a:pt x="5495342" y="4121506"/>
                </a:lnTo>
                <a:lnTo>
                  <a:pt x="0" y="4121506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17259300" y="9210675"/>
            <a:ext cx="152400" cy="200025"/>
          </a:xfrm>
          <a:prstGeom prst="rect">
            <a:avLst/>
          </a:prstGeom>
        </p:spPr>
        <p:txBody>
          <a:bodyPr anchor="t" rtlCol="false" tIns="0" lIns="0" bIns="0" rIns="0" wrap="none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14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2446986" y="7467007"/>
            <a:ext cx="13812311" cy="8288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71"/>
              </a:lnSpc>
            </a:pPr>
            <a:r>
              <a:rPr lang="en-US" sz="2408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Dyrektor Curtis of Music w Filadelfii (1924-1938). Wychował wielu znanych muzyków i pianistów, promując indywidualne podejście do interpretacji. 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81380" r="-53135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13815" y="957288"/>
            <a:ext cx="16060371" cy="8372424"/>
          </a:xfrm>
          <a:custGeom>
            <a:avLst/>
            <a:gdLst/>
            <a:ahLst/>
            <a:cxnLst/>
            <a:rect r="r" b="b" t="t" l="l"/>
            <a:pathLst>
              <a:path h="8372424" w="16060371">
                <a:moveTo>
                  <a:pt x="0" y="0"/>
                </a:moveTo>
                <a:lnTo>
                  <a:pt x="16060370" y="0"/>
                </a:lnTo>
                <a:lnTo>
                  <a:pt x="16060370" y="8372424"/>
                </a:lnTo>
                <a:lnTo>
                  <a:pt x="0" y="83724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13182" r="0" b="-13182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3451305" y="1348057"/>
            <a:ext cx="11385391" cy="1123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50"/>
              </a:lnSpc>
            </a:pPr>
            <a:r>
              <a:rPr lang="en-US" sz="7500">
                <a:solidFill>
                  <a:srgbClr val="221F1B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Hofmann jako wynalazca 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-741016" y="-6021857"/>
            <a:ext cx="7560945" cy="8229600"/>
          </a:xfrm>
          <a:custGeom>
            <a:avLst/>
            <a:gdLst/>
            <a:ahLst/>
            <a:cxnLst/>
            <a:rect r="r" b="b" t="t" l="l"/>
            <a:pathLst>
              <a:path h="8229600" w="7560945">
                <a:moveTo>
                  <a:pt x="0" y="0"/>
                </a:moveTo>
                <a:lnTo>
                  <a:pt x="7560945" y="0"/>
                </a:lnTo>
                <a:lnTo>
                  <a:pt x="7560945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4682983" y="564666"/>
            <a:ext cx="3152630" cy="1907341"/>
          </a:xfrm>
          <a:custGeom>
            <a:avLst/>
            <a:gdLst/>
            <a:ahLst/>
            <a:cxnLst/>
            <a:rect r="r" b="b" t="t" l="l"/>
            <a:pathLst>
              <a:path h="1907341" w="3152630">
                <a:moveTo>
                  <a:pt x="0" y="0"/>
                </a:moveTo>
                <a:lnTo>
                  <a:pt x="3152629" y="0"/>
                </a:lnTo>
                <a:lnTo>
                  <a:pt x="3152629" y="1907341"/>
                </a:lnTo>
                <a:lnTo>
                  <a:pt x="0" y="19073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7" id="7"/>
          <p:cNvSpPr/>
          <p:nvPr/>
        </p:nvSpPr>
        <p:spPr>
          <a:xfrm flipH="false" flipV="false" rot="0">
            <a:off x="255156" y="8736482"/>
            <a:ext cx="2507504" cy="1550518"/>
          </a:xfrm>
          <a:custGeom>
            <a:avLst/>
            <a:gdLst/>
            <a:ahLst/>
            <a:cxnLst/>
            <a:rect r="r" b="b" t="t" l="l"/>
            <a:pathLst>
              <a:path h="1550518" w="2507504">
                <a:moveTo>
                  <a:pt x="0" y="0"/>
                </a:moveTo>
                <a:lnTo>
                  <a:pt x="2507504" y="0"/>
                </a:lnTo>
                <a:lnTo>
                  <a:pt x="2507504" y="1550518"/>
                </a:lnTo>
                <a:lnTo>
                  <a:pt x="0" y="155051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8" id="8"/>
          <p:cNvSpPr/>
          <p:nvPr/>
        </p:nvSpPr>
        <p:spPr>
          <a:xfrm flipH="false" flipV="false" rot="0">
            <a:off x="14960304" y="7900494"/>
            <a:ext cx="2875308" cy="2386506"/>
          </a:xfrm>
          <a:custGeom>
            <a:avLst/>
            <a:gdLst/>
            <a:ahLst/>
            <a:cxnLst/>
            <a:rect r="r" b="b" t="t" l="l"/>
            <a:pathLst>
              <a:path h="2386506" w="2875308">
                <a:moveTo>
                  <a:pt x="0" y="0"/>
                </a:moveTo>
                <a:lnTo>
                  <a:pt x="2875308" y="0"/>
                </a:lnTo>
                <a:lnTo>
                  <a:pt x="2875308" y="2386506"/>
                </a:lnTo>
                <a:lnTo>
                  <a:pt x="0" y="238650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9" id="9"/>
          <p:cNvSpPr/>
          <p:nvPr/>
        </p:nvSpPr>
        <p:spPr>
          <a:xfrm flipH="false" flipV="false" rot="0">
            <a:off x="2316339" y="3558830"/>
            <a:ext cx="2269927" cy="2799237"/>
          </a:xfrm>
          <a:custGeom>
            <a:avLst/>
            <a:gdLst/>
            <a:ahLst/>
            <a:cxnLst/>
            <a:rect r="r" b="b" t="t" l="l"/>
            <a:pathLst>
              <a:path h="2799237" w="2269927">
                <a:moveTo>
                  <a:pt x="0" y="0"/>
                </a:moveTo>
                <a:lnTo>
                  <a:pt x="2269927" y="0"/>
                </a:lnTo>
                <a:lnTo>
                  <a:pt x="2269927" y="2799237"/>
                </a:lnTo>
                <a:lnTo>
                  <a:pt x="0" y="279923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5923311" y="4520299"/>
            <a:ext cx="2688320" cy="1246403"/>
          </a:xfrm>
          <a:custGeom>
            <a:avLst/>
            <a:gdLst/>
            <a:ahLst/>
            <a:cxnLst/>
            <a:rect r="r" b="b" t="t" l="l"/>
            <a:pathLst>
              <a:path h="1246403" w="2688320">
                <a:moveTo>
                  <a:pt x="0" y="0"/>
                </a:moveTo>
                <a:lnTo>
                  <a:pt x="2688320" y="0"/>
                </a:lnTo>
                <a:lnTo>
                  <a:pt x="2688320" y="1246402"/>
                </a:lnTo>
                <a:lnTo>
                  <a:pt x="0" y="124640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11" id="11"/>
          <p:cNvSpPr/>
          <p:nvPr/>
        </p:nvSpPr>
        <p:spPr>
          <a:xfrm flipH="true">
            <a:off x="9134475" y="2661396"/>
            <a:ext cx="19050" cy="6114922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12" id="12"/>
          <p:cNvGrpSpPr/>
          <p:nvPr/>
        </p:nvGrpSpPr>
        <p:grpSpPr>
          <a:xfrm rot="-10800000">
            <a:off x="4906272" y="4859651"/>
            <a:ext cx="689348" cy="567698"/>
            <a:chOff x="0" y="0"/>
            <a:chExt cx="647700" cy="53340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647700" cy="533400"/>
            </a:xfrm>
            <a:custGeom>
              <a:avLst/>
              <a:gdLst/>
              <a:ahLst/>
              <a:cxnLst/>
              <a:rect r="r" b="b" t="t" l="l"/>
              <a:pathLst>
                <a:path h="533400" w="647700">
                  <a:moveTo>
                    <a:pt x="239386" y="166418"/>
                  </a:moveTo>
                  <a:lnTo>
                    <a:pt x="647700" y="166418"/>
                  </a:lnTo>
                  <a:lnTo>
                    <a:pt x="647700" y="366942"/>
                  </a:lnTo>
                  <a:lnTo>
                    <a:pt x="239373" y="366942"/>
                  </a:lnTo>
                  <a:lnTo>
                    <a:pt x="302255" y="533400"/>
                  </a:lnTo>
                  <a:lnTo>
                    <a:pt x="0" y="266700"/>
                  </a:lnTo>
                  <a:lnTo>
                    <a:pt x="302255" y="0"/>
                  </a:lnTo>
                  <a:lnTo>
                    <a:pt x="239386" y="166418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14" id="14"/>
            <p:cNvSpPr txBox="true"/>
            <p:nvPr/>
          </p:nvSpPr>
          <p:spPr>
            <a:xfrm>
              <a:off x="120650" y="117475"/>
              <a:ext cx="527050" cy="250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0832598" y="2852621"/>
            <a:ext cx="3850384" cy="3850384"/>
            <a:chOff x="0" y="0"/>
            <a:chExt cx="812800" cy="812800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12"/>
              <a:stretch>
                <a:fillRect l="-38607" t="0" r="-38607" b="0"/>
              </a:stretch>
            </a:blipFill>
          </p:spPr>
        </p:sp>
      </p:grpSp>
      <p:sp>
        <p:nvSpPr>
          <p:cNvPr name="TextBox 17" id="17"/>
          <p:cNvSpPr txBox="true"/>
          <p:nvPr/>
        </p:nvSpPr>
        <p:spPr>
          <a:xfrm rot="0">
            <a:off x="17259300" y="9210675"/>
            <a:ext cx="152400" cy="200025"/>
          </a:xfrm>
          <a:prstGeom prst="rect">
            <a:avLst/>
          </a:prstGeom>
        </p:spPr>
        <p:txBody>
          <a:bodyPr anchor="t" rtlCol="false" tIns="0" lIns="0" bIns="0" rIns="0" wrap="none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15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2579609" y="6786692"/>
            <a:ext cx="6032022" cy="14711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82"/>
              </a:lnSpc>
            </a:pPr>
            <a:r>
              <a:rPr lang="en-US" sz="2844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Posiadał ponad 70 patentów - od mechaniki fortepianu po urządzenia samochodowe.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9818636" y="7035993"/>
            <a:ext cx="6032022" cy="9725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82"/>
              </a:lnSpc>
            </a:pPr>
            <a:r>
              <a:rPr lang="en-US" sz="2844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Łączył artystyczną wrażliwość z inżynierskim umysłem. 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81380" r="-53135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13815" y="957288"/>
            <a:ext cx="16060371" cy="8372424"/>
          </a:xfrm>
          <a:custGeom>
            <a:avLst/>
            <a:gdLst/>
            <a:ahLst/>
            <a:cxnLst/>
            <a:rect r="r" b="b" t="t" l="l"/>
            <a:pathLst>
              <a:path h="8372424" w="16060371">
                <a:moveTo>
                  <a:pt x="0" y="0"/>
                </a:moveTo>
                <a:lnTo>
                  <a:pt x="16060370" y="0"/>
                </a:lnTo>
                <a:lnTo>
                  <a:pt x="16060370" y="8372424"/>
                </a:lnTo>
                <a:lnTo>
                  <a:pt x="0" y="83724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13182" r="0" b="-13182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3451305" y="1348057"/>
            <a:ext cx="11385391" cy="1123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50"/>
              </a:lnSpc>
            </a:pPr>
            <a:r>
              <a:rPr lang="en-US" sz="7500">
                <a:solidFill>
                  <a:srgbClr val="221F1B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Wynalazki muzyczne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-741016" y="-6021857"/>
            <a:ext cx="7560945" cy="8229600"/>
          </a:xfrm>
          <a:custGeom>
            <a:avLst/>
            <a:gdLst/>
            <a:ahLst/>
            <a:cxnLst/>
            <a:rect r="r" b="b" t="t" l="l"/>
            <a:pathLst>
              <a:path h="8229600" w="7560945">
                <a:moveTo>
                  <a:pt x="0" y="0"/>
                </a:moveTo>
                <a:lnTo>
                  <a:pt x="7560945" y="0"/>
                </a:lnTo>
                <a:lnTo>
                  <a:pt x="7560945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4682983" y="564666"/>
            <a:ext cx="3152630" cy="1907341"/>
          </a:xfrm>
          <a:custGeom>
            <a:avLst/>
            <a:gdLst/>
            <a:ahLst/>
            <a:cxnLst/>
            <a:rect r="r" b="b" t="t" l="l"/>
            <a:pathLst>
              <a:path h="1907341" w="3152630">
                <a:moveTo>
                  <a:pt x="0" y="0"/>
                </a:moveTo>
                <a:lnTo>
                  <a:pt x="3152629" y="0"/>
                </a:lnTo>
                <a:lnTo>
                  <a:pt x="3152629" y="1907341"/>
                </a:lnTo>
                <a:lnTo>
                  <a:pt x="0" y="19073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7" id="7"/>
          <p:cNvSpPr/>
          <p:nvPr/>
        </p:nvSpPr>
        <p:spPr>
          <a:xfrm flipH="false" flipV="false" rot="0">
            <a:off x="255156" y="8736482"/>
            <a:ext cx="2507504" cy="1550518"/>
          </a:xfrm>
          <a:custGeom>
            <a:avLst/>
            <a:gdLst/>
            <a:ahLst/>
            <a:cxnLst/>
            <a:rect r="r" b="b" t="t" l="l"/>
            <a:pathLst>
              <a:path h="1550518" w="2507504">
                <a:moveTo>
                  <a:pt x="0" y="0"/>
                </a:moveTo>
                <a:lnTo>
                  <a:pt x="2507504" y="0"/>
                </a:lnTo>
                <a:lnTo>
                  <a:pt x="2507504" y="1550518"/>
                </a:lnTo>
                <a:lnTo>
                  <a:pt x="0" y="155051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8" id="8"/>
          <p:cNvSpPr/>
          <p:nvPr/>
        </p:nvSpPr>
        <p:spPr>
          <a:xfrm flipH="false" flipV="false" rot="0">
            <a:off x="14960304" y="7900494"/>
            <a:ext cx="2875308" cy="2386506"/>
          </a:xfrm>
          <a:custGeom>
            <a:avLst/>
            <a:gdLst/>
            <a:ahLst/>
            <a:cxnLst/>
            <a:rect r="r" b="b" t="t" l="l"/>
            <a:pathLst>
              <a:path h="2386506" w="2875308">
                <a:moveTo>
                  <a:pt x="0" y="0"/>
                </a:moveTo>
                <a:lnTo>
                  <a:pt x="2875308" y="0"/>
                </a:lnTo>
                <a:lnTo>
                  <a:pt x="2875308" y="2386506"/>
                </a:lnTo>
                <a:lnTo>
                  <a:pt x="0" y="238650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grpSp>
        <p:nvGrpSpPr>
          <p:cNvPr name="Group 9" id="9"/>
          <p:cNvGrpSpPr/>
          <p:nvPr/>
        </p:nvGrpSpPr>
        <p:grpSpPr>
          <a:xfrm rot="0">
            <a:off x="2262673" y="3057599"/>
            <a:ext cx="2845158" cy="3692803"/>
            <a:chOff x="0" y="0"/>
            <a:chExt cx="812800" cy="1054954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812800" cy="1054954"/>
            </a:xfrm>
            <a:custGeom>
              <a:avLst/>
              <a:gdLst/>
              <a:ahLst/>
              <a:cxnLst/>
              <a:rect r="r" b="b" t="t" l="l"/>
              <a:pathLst>
                <a:path h="1054954" w="812800">
                  <a:moveTo>
                    <a:pt x="0" y="0"/>
                  </a:moveTo>
                  <a:lnTo>
                    <a:pt x="812800" y="0"/>
                  </a:lnTo>
                  <a:lnTo>
                    <a:pt x="812800" y="1054954"/>
                  </a:lnTo>
                  <a:lnTo>
                    <a:pt x="0" y="1054954"/>
                  </a:lnTo>
                  <a:close/>
                </a:path>
              </a:pathLst>
            </a:custGeom>
            <a:blipFill>
              <a:blip r:embed="rId8"/>
              <a:stretch>
                <a:fillRect l="0" t="-1364" r="0" b="-1364"/>
              </a:stretch>
            </a:blip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9360692" y="3057599"/>
            <a:ext cx="2845158" cy="3692803"/>
            <a:chOff x="0" y="0"/>
            <a:chExt cx="670037" cy="869658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670037" cy="869658"/>
            </a:xfrm>
            <a:custGeom>
              <a:avLst/>
              <a:gdLst/>
              <a:ahLst/>
              <a:cxnLst/>
              <a:rect r="r" b="b" t="t" l="l"/>
              <a:pathLst>
                <a:path h="869658" w="670037">
                  <a:moveTo>
                    <a:pt x="0" y="0"/>
                  </a:moveTo>
                  <a:lnTo>
                    <a:pt x="670037" y="0"/>
                  </a:lnTo>
                  <a:lnTo>
                    <a:pt x="670037" y="869658"/>
                  </a:lnTo>
                  <a:lnTo>
                    <a:pt x="0" y="869658"/>
                  </a:lnTo>
                  <a:close/>
                </a:path>
              </a:pathLst>
            </a:custGeom>
            <a:blipFill>
              <a:blip r:embed="rId9"/>
              <a:stretch>
                <a:fillRect l="-47405" t="0" r="-47405" b="0"/>
              </a:stretch>
            </a:blip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5810684" y="3057599"/>
            <a:ext cx="2845158" cy="3692803"/>
            <a:chOff x="0" y="0"/>
            <a:chExt cx="869308" cy="1128297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869308" cy="1128297"/>
            </a:xfrm>
            <a:custGeom>
              <a:avLst/>
              <a:gdLst/>
              <a:ahLst/>
              <a:cxnLst/>
              <a:rect r="r" b="b" t="t" l="l"/>
              <a:pathLst>
                <a:path h="1128297" w="869308">
                  <a:moveTo>
                    <a:pt x="0" y="0"/>
                  </a:moveTo>
                  <a:lnTo>
                    <a:pt x="869308" y="0"/>
                  </a:lnTo>
                  <a:lnTo>
                    <a:pt x="869308" y="1128297"/>
                  </a:lnTo>
                  <a:lnTo>
                    <a:pt x="0" y="1128297"/>
                  </a:lnTo>
                  <a:close/>
                </a:path>
              </a:pathLst>
            </a:custGeom>
            <a:blipFill>
              <a:blip r:embed="rId10"/>
              <a:stretch>
                <a:fillRect l="0" t="-7820" r="0" b="-7820"/>
              </a:stretch>
            </a:blipFill>
          </p:spPr>
        </p:sp>
      </p:grpSp>
      <p:grpSp>
        <p:nvGrpSpPr>
          <p:cNvPr name="Group 15" id="15"/>
          <p:cNvGrpSpPr/>
          <p:nvPr/>
        </p:nvGrpSpPr>
        <p:grpSpPr>
          <a:xfrm rot="0">
            <a:off x="12910700" y="3057599"/>
            <a:ext cx="3029108" cy="3671544"/>
            <a:chOff x="0" y="0"/>
            <a:chExt cx="812800" cy="985185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812800" cy="985185"/>
            </a:xfrm>
            <a:custGeom>
              <a:avLst/>
              <a:gdLst/>
              <a:ahLst/>
              <a:cxnLst/>
              <a:rect r="r" b="b" t="t" l="l"/>
              <a:pathLst>
                <a:path h="985185" w="812800">
                  <a:moveTo>
                    <a:pt x="0" y="0"/>
                  </a:moveTo>
                  <a:lnTo>
                    <a:pt x="812800" y="0"/>
                  </a:lnTo>
                  <a:lnTo>
                    <a:pt x="812800" y="985185"/>
                  </a:lnTo>
                  <a:lnTo>
                    <a:pt x="0" y="985185"/>
                  </a:lnTo>
                  <a:close/>
                </a:path>
              </a:pathLst>
            </a:custGeom>
            <a:blipFill>
              <a:blip r:embed="rId11"/>
              <a:stretch>
                <a:fillRect l="0" t="-11915" r="0" b="-11915"/>
              </a:stretch>
            </a:blipFill>
          </p:spPr>
        </p:sp>
      </p:grpSp>
      <p:sp>
        <p:nvSpPr>
          <p:cNvPr name="TextBox 17" id="17"/>
          <p:cNvSpPr txBox="true"/>
          <p:nvPr/>
        </p:nvSpPr>
        <p:spPr>
          <a:xfrm rot="0">
            <a:off x="17259300" y="9210675"/>
            <a:ext cx="152400" cy="200025"/>
          </a:xfrm>
          <a:prstGeom prst="rect">
            <a:avLst/>
          </a:prstGeom>
        </p:spPr>
        <p:txBody>
          <a:bodyPr anchor="t" rtlCol="false" tIns="0" lIns="0" bIns="0" rIns="0" wrap="none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16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2150484" y="6882200"/>
            <a:ext cx="3069537" cy="8798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18"/>
              </a:lnSpc>
            </a:pPr>
            <a:r>
              <a:rPr lang="en-US" sz="2513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Regulowany taboret </a:t>
            </a:r>
          </a:p>
          <a:p>
            <a:pPr algn="ctr">
              <a:lnSpc>
                <a:spcPts val="3518"/>
              </a:lnSpc>
            </a:pPr>
            <a:r>
              <a:rPr lang="en-US" sz="2513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fortepianowy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6028232" y="6882200"/>
            <a:ext cx="2410062" cy="8798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18"/>
              </a:lnSpc>
            </a:pPr>
            <a:r>
              <a:rPr lang="en-US" sz="2513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Miernik nacisku </a:t>
            </a:r>
          </a:p>
          <a:p>
            <a:pPr algn="ctr">
              <a:lnSpc>
                <a:spcPts val="3518"/>
              </a:lnSpc>
            </a:pPr>
            <a:r>
              <a:rPr lang="en-US" sz="2513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palców 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8745065" y="6891725"/>
            <a:ext cx="4076411" cy="8604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Udoskonalenia mechanizmu fortepianu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2944232" y="6872290"/>
            <a:ext cx="2962044" cy="8798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18"/>
              </a:lnSpc>
            </a:pPr>
            <a:r>
              <a:rPr lang="en-US" sz="2513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System nagrywania </a:t>
            </a:r>
          </a:p>
          <a:p>
            <a:pPr algn="ctr">
              <a:lnSpc>
                <a:spcPts val="3518"/>
              </a:lnSpc>
            </a:pPr>
            <a:r>
              <a:rPr lang="en-US" sz="2513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dźwięku 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81380" r="-53135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13815" y="957288"/>
            <a:ext cx="16060371" cy="8372424"/>
          </a:xfrm>
          <a:custGeom>
            <a:avLst/>
            <a:gdLst/>
            <a:ahLst/>
            <a:cxnLst/>
            <a:rect r="r" b="b" t="t" l="l"/>
            <a:pathLst>
              <a:path h="8372424" w="16060371">
                <a:moveTo>
                  <a:pt x="0" y="0"/>
                </a:moveTo>
                <a:lnTo>
                  <a:pt x="16060370" y="0"/>
                </a:lnTo>
                <a:lnTo>
                  <a:pt x="16060370" y="8372424"/>
                </a:lnTo>
                <a:lnTo>
                  <a:pt x="0" y="83724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13182" r="0" b="-13182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3667996" y="1348057"/>
            <a:ext cx="11385391" cy="1123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50"/>
              </a:lnSpc>
            </a:pPr>
            <a:r>
              <a:rPr lang="en-US" sz="7500">
                <a:solidFill>
                  <a:srgbClr val="221F1B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Wynalazki techniczne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-741016" y="-6021857"/>
            <a:ext cx="7560945" cy="8229600"/>
          </a:xfrm>
          <a:custGeom>
            <a:avLst/>
            <a:gdLst/>
            <a:ahLst/>
            <a:cxnLst/>
            <a:rect r="r" b="b" t="t" l="l"/>
            <a:pathLst>
              <a:path h="8229600" w="7560945">
                <a:moveTo>
                  <a:pt x="0" y="0"/>
                </a:moveTo>
                <a:lnTo>
                  <a:pt x="7560945" y="0"/>
                </a:lnTo>
                <a:lnTo>
                  <a:pt x="7560945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4682983" y="564666"/>
            <a:ext cx="3152630" cy="1907341"/>
          </a:xfrm>
          <a:custGeom>
            <a:avLst/>
            <a:gdLst/>
            <a:ahLst/>
            <a:cxnLst/>
            <a:rect r="r" b="b" t="t" l="l"/>
            <a:pathLst>
              <a:path h="1907341" w="3152630">
                <a:moveTo>
                  <a:pt x="0" y="0"/>
                </a:moveTo>
                <a:lnTo>
                  <a:pt x="3152629" y="0"/>
                </a:lnTo>
                <a:lnTo>
                  <a:pt x="3152629" y="1907341"/>
                </a:lnTo>
                <a:lnTo>
                  <a:pt x="0" y="19073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7" id="7"/>
          <p:cNvSpPr/>
          <p:nvPr/>
        </p:nvSpPr>
        <p:spPr>
          <a:xfrm flipH="false" flipV="false" rot="0">
            <a:off x="255156" y="8736482"/>
            <a:ext cx="2507504" cy="1550518"/>
          </a:xfrm>
          <a:custGeom>
            <a:avLst/>
            <a:gdLst/>
            <a:ahLst/>
            <a:cxnLst/>
            <a:rect r="r" b="b" t="t" l="l"/>
            <a:pathLst>
              <a:path h="1550518" w="2507504">
                <a:moveTo>
                  <a:pt x="0" y="0"/>
                </a:moveTo>
                <a:lnTo>
                  <a:pt x="2507504" y="0"/>
                </a:lnTo>
                <a:lnTo>
                  <a:pt x="2507504" y="1550518"/>
                </a:lnTo>
                <a:lnTo>
                  <a:pt x="0" y="155051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8" id="8"/>
          <p:cNvSpPr/>
          <p:nvPr/>
        </p:nvSpPr>
        <p:spPr>
          <a:xfrm flipH="false" flipV="false" rot="0">
            <a:off x="14960304" y="7900494"/>
            <a:ext cx="2875308" cy="2386506"/>
          </a:xfrm>
          <a:custGeom>
            <a:avLst/>
            <a:gdLst/>
            <a:ahLst/>
            <a:cxnLst/>
            <a:rect r="r" b="b" t="t" l="l"/>
            <a:pathLst>
              <a:path h="2386506" w="2875308">
                <a:moveTo>
                  <a:pt x="0" y="0"/>
                </a:moveTo>
                <a:lnTo>
                  <a:pt x="2875308" y="0"/>
                </a:lnTo>
                <a:lnTo>
                  <a:pt x="2875308" y="2386506"/>
                </a:lnTo>
                <a:lnTo>
                  <a:pt x="0" y="238650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9" id="9"/>
          <p:cNvSpPr/>
          <p:nvPr/>
        </p:nvSpPr>
        <p:spPr>
          <a:xfrm flipH="false" flipV="false" rot="0">
            <a:off x="12167117" y="2789850"/>
            <a:ext cx="3138200" cy="4707300"/>
          </a:xfrm>
          <a:custGeom>
            <a:avLst/>
            <a:gdLst/>
            <a:ahLst/>
            <a:cxnLst/>
            <a:rect r="r" b="b" t="t" l="l"/>
            <a:pathLst>
              <a:path h="4707300" w="3138200">
                <a:moveTo>
                  <a:pt x="0" y="0"/>
                </a:moveTo>
                <a:lnTo>
                  <a:pt x="3138200" y="0"/>
                </a:lnTo>
                <a:lnTo>
                  <a:pt x="3138200" y="4707300"/>
                </a:lnTo>
                <a:lnTo>
                  <a:pt x="0" y="470730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grpSp>
        <p:nvGrpSpPr>
          <p:cNvPr name="Group 10" id="10"/>
          <p:cNvGrpSpPr/>
          <p:nvPr/>
        </p:nvGrpSpPr>
        <p:grpSpPr>
          <a:xfrm rot="0">
            <a:off x="7574900" y="2789850"/>
            <a:ext cx="3138200" cy="4707300"/>
            <a:chOff x="0" y="0"/>
            <a:chExt cx="769472" cy="1154208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769472" cy="1154208"/>
            </a:xfrm>
            <a:custGeom>
              <a:avLst/>
              <a:gdLst/>
              <a:ahLst/>
              <a:cxnLst/>
              <a:rect r="r" b="b" t="t" l="l"/>
              <a:pathLst>
                <a:path h="1154208" w="769472">
                  <a:moveTo>
                    <a:pt x="0" y="0"/>
                  </a:moveTo>
                  <a:lnTo>
                    <a:pt x="769472" y="0"/>
                  </a:lnTo>
                  <a:lnTo>
                    <a:pt x="769472" y="1154208"/>
                  </a:lnTo>
                  <a:lnTo>
                    <a:pt x="0" y="1154208"/>
                  </a:lnTo>
                  <a:close/>
                </a:path>
              </a:pathLst>
            </a:custGeom>
            <a:blipFill>
              <a:blip r:embed="rId9"/>
              <a:stretch>
                <a:fillRect l="-15625" t="0" r="-15625" b="0"/>
              </a:stretch>
            </a:blipFill>
          </p:spPr>
        </p:sp>
      </p:grpSp>
      <p:sp>
        <p:nvSpPr>
          <p:cNvPr name="Freeform 12" id="12"/>
          <p:cNvSpPr/>
          <p:nvPr/>
        </p:nvSpPr>
        <p:spPr>
          <a:xfrm flipH="false" flipV="false" rot="0">
            <a:off x="2979375" y="2789850"/>
            <a:ext cx="3138200" cy="4707300"/>
          </a:xfrm>
          <a:custGeom>
            <a:avLst/>
            <a:gdLst/>
            <a:ahLst/>
            <a:cxnLst/>
            <a:rect r="r" b="b" t="t" l="l"/>
            <a:pathLst>
              <a:path h="4707300" w="3138200">
                <a:moveTo>
                  <a:pt x="0" y="0"/>
                </a:moveTo>
                <a:lnTo>
                  <a:pt x="3138200" y="0"/>
                </a:lnTo>
                <a:lnTo>
                  <a:pt x="3138200" y="4707300"/>
                </a:lnTo>
                <a:lnTo>
                  <a:pt x="0" y="470730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-44447" t="0" r="-5552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17259300" y="9210675"/>
            <a:ext cx="152400" cy="200025"/>
          </a:xfrm>
          <a:prstGeom prst="rect">
            <a:avLst/>
          </a:prstGeom>
        </p:spPr>
        <p:txBody>
          <a:bodyPr anchor="t" rtlCol="false" tIns="0" lIns="0" bIns="0" rIns="0" wrap="none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17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2914978" y="7596061"/>
            <a:ext cx="3266995" cy="7893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Wycieraczki </a:t>
            </a:r>
          </a:p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samochodowe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7758380" y="7596061"/>
            <a:ext cx="2771240" cy="7893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Amortyzatory</a:t>
            </a:r>
          </a:p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pneumatyczne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2303729" y="7596061"/>
            <a:ext cx="2864976" cy="7893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System ruchomych</a:t>
            </a:r>
          </a:p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map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81380" r="-53135" b="0"/>
            </a:stretch>
          </a:blipFill>
        </p:spPr>
      </p:sp>
      <p:sp>
        <p:nvSpPr>
          <p:cNvPr name="Freeform 3" id="3">
            <a:hlinkClick r:id="rId4" tooltip="https://www.google.com/url?sa=i&amp;url=https%3A%2F%2Fpl.wikipedia.org%2Fwiki%2FMetronom&amp;psig=AOvVaw29sMWA9YqsVkvs1RKZFEVj&amp;ust=1763307669016000&amp;source=images&amp;cd=vfe&amp;opi=89978449&amp;ved=0CBEQjRxqFwoTCJChuc6_9JADFQAAAAAdAAAAABAE"/>
          </p:cNvPr>
          <p:cNvSpPr/>
          <p:nvPr/>
        </p:nvSpPr>
        <p:spPr>
          <a:xfrm flipH="false" flipV="false" rot="0">
            <a:off x="1113815" y="957288"/>
            <a:ext cx="16060371" cy="8372424"/>
          </a:xfrm>
          <a:custGeom>
            <a:avLst/>
            <a:gdLst/>
            <a:ahLst/>
            <a:cxnLst/>
            <a:rect r="r" b="b" t="t" l="l"/>
            <a:pathLst>
              <a:path h="8372424" w="16060371">
                <a:moveTo>
                  <a:pt x="0" y="0"/>
                </a:moveTo>
                <a:lnTo>
                  <a:pt x="16060370" y="0"/>
                </a:lnTo>
                <a:lnTo>
                  <a:pt x="16060370" y="8372424"/>
                </a:lnTo>
                <a:lnTo>
                  <a:pt x="0" y="83724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13182" r="0" b="-13182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3451305" y="1112876"/>
            <a:ext cx="11385391" cy="10948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613"/>
              </a:lnSpc>
            </a:pPr>
            <a:r>
              <a:rPr lang="en-US" sz="7299">
                <a:solidFill>
                  <a:srgbClr val="221F1B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Jak powstały wycieraczki ?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-741016" y="-6021857"/>
            <a:ext cx="7560945" cy="8229600"/>
          </a:xfrm>
          <a:custGeom>
            <a:avLst/>
            <a:gdLst/>
            <a:ahLst/>
            <a:cxnLst/>
            <a:rect r="r" b="b" t="t" l="l"/>
            <a:pathLst>
              <a:path h="8229600" w="7560945">
                <a:moveTo>
                  <a:pt x="0" y="0"/>
                </a:moveTo>
                <a:lnTo>
                  <a:pt x="7560945" y="0"/>
                </a:lnTo>
                <a:lnTo>
                  <a:pt x="7560945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4682983" y="564666"/>
            <a:ext cx="3152630" cy="1907341"/>
          </a:xfrm>
          <a:custGeom>
            <a:avLst/>
            <a:gdLst/>
            <a:ahLst/>
            <a:cxnLst/>
            <a:rect r="r" b="b" t="t" l="l"/>
            <a:pathLst>
              <a:path h="1907341" w="3152630">
                <a:moveTo>
                  <a:pt x="0" y="0"/>
                </a:moveTo>
                <a:lnTo>
                  <a:pt x="3152629" y="0"/>
                </a:lnTo>
                <a:lnTo>
                  <a:pt x="3152629" y="1907341"/>
                </a:lnTo>
                <a:lnTo>
                  <a:pt x="0" y="190734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7" id="7"/>
          <p:cNvSpPr/>
          <p:nvPr/>
        </p:nvSpPr>
        <p:spPr>
          <a:xfrm flipH="false" flipV="false" rot="0">
            <a:off x="255156" y="8736482"/>
            <a:ext cx="2507504" cy="1550518"/>
          </a:xfrm>
          <a:custGeom>
            <a:avLst/>
            <a:gdLst/>
            <a:ahLst/>
            <a:cxnLst/>
            <a:rect r="r" b="b" t="t" l="l"/>
            <a:pathLst>
              <a:path h="1550518" w="2507504">
                <a:moveTo>
                  <a:pt x="0" y="0"/>
                </a:moveTo>
                <a:lnTo>
                  <a:pt x="2507504" y="0"/>
                </a:lnTo>
                <a:lnTo>
                  <a:pt x="2507504" y="1550518"/>
                </a:lnTo>
                <a:lnTo>
                  <a:pt x="0" y="155051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8" id="8"/>
          <p:cNvSpPr/>
          <p:nvPr/>
        </p:nvSpPr>
        <p:spPr>
          <a:xfrm flipH="false" flipV="false" rot="0">
            <a:off x="14960304" y="7900494"/>
            <a:ext cx="2875308" cy="2386506"/>
          </a:xfrm>
          <a:custGeom>
            <a:avLst/>
            <a:gdLst/>
            <a:ahLst/>
            <a:cxnLst/>
            <a:rect r="r" b="b" t="t" l="l"/>
            <a:pathLst>
              <a:path h="2386506" w="2875308">
                <a:moveTo>
                  <a:pt x="0" y="0"/>
                </a:moveTo>
                <a:lnTo>
                  <a:pt x="2875308" y="0"/>
                </a:lnTo>
                <a:lnTo>
                  <a:pt x="2875308" y="2386506"/>
                </a:lnTo>
                <a:lnTo>
                  <a:pt x="0" y="238650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9" id="9"/>
          <p:cNvSpPr/>
          <p:nvPr/>
        </p:nvSpPr>
        <p:spPr>
          <a:xfrm flipH="false" flipV="false" rot="0">
            <a:off x="11468100" y="3222043"/>
            <a:ext cx="3593039" cy="5002728"/>
          </a:xfrm>
          <a:custGeom>
            <a:avLst/>
            <a:gdLst/>
            <a:ahLst/>
            <a:cxnLst/>
            <a:rect r="r" b="b" t="t" l="l"/>
            <a:pathLst>
              <a:path h="5002728" w="3593039">
                <a:moveTo>
                  <a:pt x="0" y="0"/>
                </a:moveTo>
                <a:lnTo>
                  <a:pt x="3593039" y="0"/>
                </a:lnTo>
                <a:lnTo>
                  <a:pt x="3593039" y="5002728"/>
                </a:lnTo>
                <a:lnTo>
                  <a:pt x="0" y="500272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-7396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4309123" y="5143500"/>
            <a:ext cx="3004192" cy="2392430"/>
          </a:xfrm>
          <a:custGeom>
            <a:avLst/>
            <a:gdLst/>
            <a:ahLst/>
            <a:cxnLst/>
            <a:rect r="r" b="b" t="t" l="l"/>
            <a:pathLst>
              <a:path h="2392430" w="3004192">
                <a:moveTo>
                  <a:pt x="0" y="0"/>
                </a:moveTo>
                <a:lnTo>
                  <a:pt x="3004193" y="0"/>
                </a:lnTo>
                <a:lnTo>
                  <a:pt x="3004193" y="2392430"/>
                </a:lnTo>
                <a:lnTo>
                  <a:pt x="0" y="239243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6130371" y="2777611"/>
            <a:ext cx="2365889" cy="2365889"/>
          </a:xfrm>
          <a:custGeom>
            <a:avLst/>
            <a:gdLst/>
            <a:ahLst/>
            <a:cxnLst/>
            <a:rect r="r" b="b" t="t" l="l"/>
            <a:pathLst>
              <a:path h="2365889" w="2365889">
                <a:moveTo>
                  <a:pt x="0" y="0"/>
                </a:moveTo>
                <a:lnTo>
                  <a:pt x="2365889" y="0"/>
                </a:lnTo>
                <a:lnTo>
                  <a:pt x="2365889" y="2365889"/>
                </a:lnTo>
                <a:lnTo>
                  <a:pt x="0" y="2365889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17259300" y="9210675"/>
            <a:ext cx="152400" cy="200025"/>
          </a:xfrm>
          <a:prstGeom prst="rect">
            <a:avLst/>
          </a:prstGeom>
        </p:spPr>
        <p:txBody>
          <a:bodyPr anchor="t" rtlCol="false" tIns="0" lIns="0" bIns="0" rIns="0" wrap="none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18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1361134" y="8167621"/>
            <a:ext cx="3806971" cy="5378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79"/>
              </a:lnSpc>
              <a:spcBef>
                <a:spcPct val="0"/>
              </a:spcBef>
            </a:pPr>
            <a:r>
              <a:rPr lang="en-US" sz="31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metronom</a:t>
            </a:r>
          </a:p>
        </p:txBody>
      </p:sp>
      <p:sp>
        <p:nvSpPr>
          <p:cNvPr name="AutoShape 14" id="14"/>
          <p:cNvSpPr/>
          <p:nvPr/>
        </p:nvSpPr>
        <p:spPr>
          <a:xfrm flipH="true">
            <a:off x="10152440" y="2621501"/>
            <a:ext cx="19050" cy="6114922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15" id="15"/>
          <p:cNvSpPr txBox="true"/>
          <p:nvPr/>
        </p:nvSpPr>
        <p:spPr>
          <a:xfrm rot="0">
            <a:off x="2137759" y="7802630"/>
            <a:ext cx="7346922" cy="11055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986"/>
              </a:lnSpc>
              <a:spcBef>
                <a:spcPct val="0"/>
              </a:spcBef>
            </a:pPr>
            <a:r>
              <a:rPr lang="en-US" sz="2133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</a:t>
            </a:r>
            <a:r>
              <a:rPr lang="en-US" sz="2133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roblemy związane z jazdą samochodem - między innymi trudności z utrzymaniem czystości przedniej szyby podczas deszczu.</a:t>
            </a:r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81380" r="-53135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13815" y="957288"/>
            <a:ext cx="16060371" cy="8372424"/>
          </a:xfrm>
          <a:custGeom>
            <a:avLst/>
            <a:gdLst/>
            <a:ahLst/>
            <a:cxnLst/>
            <a:rect r="r" b="b" t="t" l="l"/>
            <a:pathLst>
              <a:path h="8372424" w="16060371">
                <a:moveTo>
                  <a:pt x="0" y="0"/>
                </a:moveTo>
                <a:lnTo>
                  <a:pt x="16060370" y="0"/>
                </a:lnTo>
                <a:lnTo>
                  <a:pt x="16060370" y="8372424"/>
                </a:lnTo>
                <a:lnTo>
                  <a:pt x="0" y="83724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13182" r="0" b="-13182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3667996" y="1348057"/>
            <a:ext cx="11385391" cy="1123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50"/>
              </a:lnSpc>
            </a:pPr>
            <a:r>
              <a:rPr lang="en-US" sz="7500">
                <a:solidFill>
                  <a:srgbClr val="221F1B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Pozostałe wynalazki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-741016" y="-6021857"/>
            <a:ext cx="7560945" cy="8229600"/>
          </a:xfrm>
          <a:custGeom>
            <a:avLst/>
            <a:gdLst/>
            <a:ahLst/>
            <a:cxnLst/>
            <a:rect r="r" b="b" t="t" l="l"/>
            <a:pathLst>
              <a:path h="8229600" w="7560945">
                <a:moveTo>
                  <a:pt x="0" y="0"/>
                </a:moveTo>
                <a:lnTo>
                  <a:pt x="7560945" y="0"/>
                </a:lnTo>
                <a:lnTo>
                  <a:pt x="7560945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4682983" y="564666"/>
            <a:ext cx="3152630" cy="1907341"/>
          </a:xfrm>
          <a:custGeom>
            <a:avLst/>
            <a:gdLst/>
            <a:ahLst/>
            <a:cxnLst/>
            <a:rect r="r" b="b" t="t" l="l"/>
            <a:pathLst>
              <a:path h="1907341" w="3152630">
                <a:moveTo>
                  <a:pt x="0" y="0"/>
                </a:moveTo>
                <a:lnTo>
                  <a:pt x="3152629" y="0"/>
                </a:lnTo>
                <a:lnTo>
                  <a:pt x="3152629" y="1907341"/>
                </a:lnTo>
                <a:lnTo>
                  <a:pt x="0" y="19073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7" id="7"/>
          <p:cNvSpPr/>
          <p:nvPr/>
        </p:nvSpPr>
        <p:spPr>
          <a:xfrm flipH="false" flipV="false" rot="0">
            <a:off x="255156" y="8736482"/>
            <a:ext cx="2507504" cy="1550518"/>
          </a:xfrm>
          <a:custGeom>
            <a:avLst/>
            <a:gdLst/>
            <a:ahLst/>
            <a:cxnLst/>
            <a:rect r="r" b="b" t="t" l="l"/>
            <a:pathLst>
              <a:path h="1550518" w="2507504">
                <a:moveTo>
                  <a:pt x="0" y="0"/>
                </a:moveTo>
                <a:lnTo>
                  <a:pt x="2507504" y="0"/>
                </a:lnTo>
                <a:lnTo>
                  <a:pt x="2507504" y="1550518"/>
                </a:lnTo>
                <a:lnTo>
                  <a:pt x="0" y="155051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8" id="8"/>
          <p:cNvSpPr/>
          <p:nvPr/>
        </p:nvSpPr>
        <p:spPr>
          <a:xfrm flipH="false" flipV="false" rot="0">
            <a:off x="14960304" y="7900494"/>
            <a:ext cx="2875308" cy="2386506"/>
          </a:xfrm>
          <a:custGeom>
            <a:avLst/>
            <a:gdLst/>
            <a:ahLst/>
            <a:cxnLst/>
            <a:rect r="r" b="b" t="t" l="l"/>
            <a:pathLst>
              <a:path h="2386506" w="2875308">
                <a:moveTo>
                  <a:pt x="0" y="0"/>
                </a:moveTo>
                <a:lnTo>
                  <a:pt x="2875308" y="0"/>
                </a:lnTo>
                <a:lnTo>
                  <a:pt x="2875308" y="2386506"/>
                </a:lnTo>
                <a:lnTo>
                  <a:pt x="0" y="238650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TextBox 9" id="9"/>
          <p:cNvSpPr txBox="true"/>
          <p:nvPr/>
        </p:nvSpPr>
        <p:spPr>
          <a:xfrm rot="0">
            <a:off x="1775242" y="2541246"/>
            <a:ext cx="16060371" cy="65811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734059" indent="-367030" lvl="1">
              <a:lnSpc>
                <a:spcPts val="4759"/>
              </a:lnSpc>
              <a:buAutoNum type="arabicPeriod" startAt="1"/>
            </a:pPr>
            <a:r>
              <a:rPr lang="en-US" sz="33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Proces regeneracji elektrod w akumulatorach,</a:t>
            </a:r>
          </a:p>
          <a:p>
            <a:pPr algn="l" marL="734059" indent="-367030" lvl="1">
              <a:lnSpc>
                <a:spcPts val="4759"/>
              </a:lnSpc>
              <a:buAutoNum type="arabicPeriod" startAt="1"/>
            </a:pPr>
            <a:r>
              <a:rPr lang="en-US" sz="33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Piec na ropę naftową,</a:t>
            </a:r>
          </a:p>
          <a:p>
            <a:pPr algn="l" marL="734059" indent="-367030" lvl="1">
              <a:lnSpc>
                <a:spcPts val="4759"/>
              </a:lnSpc>
              <a:buAutoNum type="arabicPeriod" startAt="1"/>
            </a:pPr>
            <a:r>
              <a:rPr lang="en-US" sz="33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Łódź motorowa,</a:t>
            </a:r>
          </a:p>
          <a:p>
            <a:pPr algn="l" marL="734059" indent="-367030" lvl="1">
              <a:lnSpc>
                <a:spcPts val="4759"/>
              </a:lnSpc>
              <a:buAutoNum type="arabicPeriod" startAt="1"/>
            </a:pPr>
            <a:r>
              <a:rPr lang="en-US" sz="33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Spinacz biurowy,</a:t>
            </a:r>
          </a:p>
          <a:p>
            <a:pPr algn="l" marL="734059" indent="-367030" lvl="1">
              <a:lnSpc>
                <a:spcPts val="4759"/>
              </a:lnSpc>
              <a:buAutoNum type="arabicPeriod" startAt="1"/>
            </a:pPr>
            <a:r>
              <a:rPr lang="en-US" sz="33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Przedłużacze pedałów do fortepianu,</a:t>
            </a:r>
          </a:p>
          <a:p>
            <a:pPr algn="l" marL="734059" indent="-367030" lvl="1">
              <a:lnSpc>
                <a:spcPts val="4759"/>
              </a:lnSpc>
              <a:buAutoNum type="arabicPeriod" startAt="1"/>
            </a:pPr>
            <a:r>
              <a:rPr lang="en-US" sz="33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System chłodzenia silnika,</a:t>
            </a:r>
          </a:p>
          <a:p>
            <a:pPr algn="l" marL="734059" indent="-367030" lvl="1">
              <a:lnSpc>
                <a:spcPts val="4759"/>
              </a:lnSpc>
              <a:buAutoNum type="arabicPeriod" startAt="1"/>
            </a:pPr>
            <a:r>
              <a:rPr lang="en-US" sz="33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Urządzenie do automatycznego przewracania kartek nut,</a:t>
            </a:r>
          </a:p>
          <a:p>
            <a:pPr algn="l" marL="734059" indent="-367030" lvl="1">
              <a:lnSpc>
                <a:spcPts val="4759"/>
              </a:lnSpc>
              <a:buAutoNum type="arabicPeriod" startAt="1"/>
            </a:pPr>
            <a:r>
              <a:rPr lang="en-US" sz="33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Automobil,</a:t>
            </a:r>
          </a:p>
          <a:p>
            <a:pPr algn="l" marL="734059" indent="-367030" lvl="1">
              <a:lnSpc>
                <a:spcPts val="4759"/>
              </a:lnSpc>
              <a:buAutoNum type="arabicPeriod" startAt="1"/>
            </a:pPr>
            <a:r>
              <a:rPr lang="en-US" sz="33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Pierwszy pianista na świecie utrwalający swoją grę na taśmach dźwiękowych.</a:t>
            </a:r>
          </a:p>
          <a:p>
            <a:pPr algn="l">
              <a:lnSpc>
                <a:spcPts val="4759"/>
              </a:lnSpc>
            </a:pP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12068937" y="2829977"/>
            <a:ext cx="3763755" cy="2822817"/>
          </a:xfrm>
          <a:custGeom>
            <a:avLst/>
            <a:gdLst/>
            <a:ahLst/>
            <a:cxnLst/>
            <a:rect r="r" b="b" t="t" l="l"/>
            <a:pathLst>
              <a:path h="2822817" w="3763755">
                <a:moveTo>
                  <a:pt x="0" y="0"/>
                </a:moveTo>
                <a:lnTo>
                  <a:pt x="3763755" y="0"/>
                </a:lnTo>
                <a:lnTo>
                  <a:pt x="3763755" y="2822817"/>
                </a:lnTo>
                <a:lnTo>
                  <a:pt x="0" y="282281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17259300" y="9210675"/>
            <a:ext cx="152400" cy="200025"/>
          </a:xfrm>
          <a:prstGeom prst="rect">
            <a:avLst/>
          </a:prstGeom>
        </p:spPr>
        <p:txBody>
          <a:bodyPr anchor="t" rtlCol="false" tIns="0" lIns="0" bIns="0" rIns="0" wrap="none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19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81380" r="-53135" b="0"/>
            </a:stretch>
          </a:blipFill>
        </p:spPr>
      </p:sp>
      <p:sp>
        <p:nvSpPr>
          <p:cNvPr name="Freeform 3" id="3">
            <a:hlinkClick r:id="rId4" tooltip="https://pl.wikipedia.org/wiki/J%C3%B3zef_Hofmann"/>
          </p:cNvPr>
          <p:cNvSpPr/>
          <p:nvPr/>
        </p:nvSpPr>
        <p:spPr>
          <a:xfrm flipH="false" flipV="false" rot="0">
            <a:off x="1113815" y="957288"/>
            <a:ext cx="16060371" cy="8372424"/>
          </a:xfrm>
          <a:custGeom>
            <a:avLst/>
            <a:gdLst/>
            <a:ahLst/>
            <a:cxnLst/>
            <a:rect r="r" b="b" t="t" l="l"/>
            <a:pathLst>
              <a:path h="8372424" w="16060371">
                <a:moveTo>
                  <a:pt x="0" y="0"/>
                </a:moveTo>
                <a:lnTo>
                  <a:pt x="16060370" y="0"/>
                </a:lnTo>
                <a:lnTo>
                  <a:pt x="16060370" y="8372424"/>
                </a:lnTo>
                <a:lnTo>
                  <a:pt x="0" y="83724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13182" r="0" b="-13182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-1118955" y="-6021857"/>
            <a:ext cx="7560945" cy="8229600"/>
          </a:xfrm>
          <a:custGeom>
            <a:avLst/>
            <a:gdLst/>
            <a:ahLst/>
            <a:cxnLst/>
            <a:rect r="r" b="b" t="t" l="l"/>
            <a:pathLst>
              <a:path h="8229600" w="7560945">
                <a:moveTo>
                  <a:pt x="0" y="0"/>
                </a:moveTo>
                <a:lnTo>
                  <a:pt x="7560945" y="0"/>
                </a:lnTo>
                <a:lnTo>
                  <a:pt x="7560945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4682983" y="564666"/>
            <a:ext cx="3152630" cy="1907341"/>
          </a:xfrm>
          <a:custGeom>
            <a:avLst/>
            <a:gdLst/>
            <a:ahLst/>
            <a:cxnLst/>
            <a:rect r="r" b="b" t="t" l="l"/>
            <a:pathLst>
              <a:path h="1907341" w="3152630">
                <a:moveTo>
                  <a:pt x="0" y="0"/>
                </a:moveTo>
                <a:lnTo>
                  <a:pt x="3152629" y="0"/>
                </a:lnTo>
                <a:lnTo>
                  <a:pt x="3152629" y="1907341"/>
                </a:lnTo>
                <a:lnTo>
                  <a:pt x="0" y="190734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6" id="6"/>
          <p:cNvSpPr/>
          <p:nvPr/>
        </p:nvSpPr>
        <p:spPr>
          <a:xfrm flipH="false" flipV="false" rot="0">
            <a:off x="255156" y="8736482"/>
            <a:ext cx="2507504" cy="1550518"/>
          </a:xfrm>
          <a:custGeom>
            <a:avLst/>
            <a:gdLst/>
            <a:ahLst/>
            <a:cxnLst/>
            <a:rect r="r" b="b" t="t" l="l"/>
            <a:pathLst>
              <a:path h="1550518" w="2507504">
                <a:moveTo>
                  <a:pt x="0" y="0"/>
                </a:moveTo>
                <a:lnTo>
                  <a:pt x="2507504" y="0"/>
                </a:lnTo>
                <a:lnTo>
                  <a:pt x="2507504" y="1550518"/>
                </a:lnTo>
                <a:lnTo>
                  <a:pt x="0" y="155051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7" id="7"/>
          <p:cNvSpPr/>
          <p:nvPr/>
        </p:nvSpPr>
        <p:spPr>
          <a:xfrm flipH="false" flipV="false" rot="0">
            <a:off x="14960304" y="7900494"/>
            <a:ext cx="2875308" cy="2386506"/>
          </a:xfrm>
          <a:custGeom>
            <a:avLst/>
            <a:gdLst/>
            <a:ahLst/>
            <a:cxnLst/>
            <a:rect r="r" b="b" t="t" l="l"/>
            <a:pathLst>
              <a:path h="2386506" w="2875308">
                <a:moveTo>
                  <a:pt x="0" y="0"/>
                </a:moveTo>
                <a:lnTo>
                  <a:pt x="2875308" y="0"/>
                </a:lnTo>
                <a:lnTo>
                  <a:pt x="2875308" y="2386506"/>
                </a:lnTo>
                <a:lnTo>
                  <a:pt x="0" y="238650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8" id="8"/>
          <p:cNvSpPr/>
          <p:nvPr/>
        </p:nvSpPr>
        <p:spPr>
          <a:xfrm flipH="false" flipV="false" rot="0">
            <a:off x="2399759" y="2347833"/>
            <a:ext cx="4071365" cy="5428487"/>
          </a:xfrm>
          <a:custGeom>
            <a:avLst/>
            <a:gdLst/>
            <a:ahLst/>
            <a:cxnLst/>
            <a:rect r="r" b="b" t="t" l="l"/>
            <a:pathLst>
              <a:path h="5428487" w="4071365">
                <a:moveTo>
                  <a:pt x="0" y="0"/>
                </a:moveTo>
                <a:lnTo>
                  <a:pt x="4071365" y="0"/>
                </a:lnTo>
                <a:lnTo>
                  <a:pt x="4071365" y="5428487"/>
                </a:lnTo>
                <a:lnTo>
                  <a:pt x="0" y="542848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6715916" y="2150593"/>
            <a:ext cx="9543381" cy="61556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626107" indent="-313054" lvl="1">
              <a:lnSpc>
                <a:spcPts val="4059"/>
              </a:lnSpc>
              <a:buFont typeface="Arial"/>
              <a:buChar char="•"/>
            </a:pPr>
            <a:r>
              <a:rPr lang="en-US" sz="28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Wybitny polski pianista, kompozyt</a:t>
            </a:r>
            <a:r>
              <a:rPr lang="en-US" sz="28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or i pedagog.</a:t>
            </a:r>
          </a:p>
          <a:p>
            <a:pPr algn="just" marL="626107" indent="-313054" lvl="1">
              <a:lnSpc>
                <a:spcPts val="4059"/>
              </a:lnSpc>
              <a:buFont typeface="Arial"/>
              <a:buChar char="•"/>
            </a:pPr>
            <a:r>
              <a:rPr lang="en-US" sz="28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Jeden z najwybitniejszych wirtuozów fortepianu przełomu XIX i XX wieku.</a:t>
            </a:r>
          </a:p>
          <a:p>
            <a:pPr algn="just" marL="626107" indent="-313054" lvl="1">
              <a:lnSpc>
                <a:spcPts val="4059"/>
              </a:lnSpc>
              <a:buFont typeface="Arial"/>
              <a:buChar char="•"/>
            </a:pPr>
            <a:r>
              <a:rPr lang="en-US" sz="28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Dyrektor Curtis Institute of Music w Filadelfii.</a:t>
            </a:r>
          </a:p>
          <a:p>
            <a:pPr algn="just" marL="626107" indent="-313054" lvl="1">
              <a:lnSpc>
                <a:spcPts val="4059"/>
              </a:lnSpc>
              <a:buFont typeface="Arial"/>
              <a:buChar char="•"/>
            </a:pPr>
            <a:r>
              <a:rPr lang="en-US" sz="28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Zadebiutował publicznie jako dziecko - koncertował już w wieku 7 lat.</a:t>
            </a:r>
          </a:p>
          <a:p>
            <a:pPr algn="just" marL="626107" indent="-313054" lvl="1">
              <a:lnSpc>
                <a:spcPts val="4059"/>
              </a:lnSpc>
              <a:buFont typeface="Arial"/>
              <a:buChar char="•"/>
            </a:pPr>
            <a:r>
              <a:rPr lang="en-US" sz="28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Występował na całym świecie, m.in. w Carnegie Hall w Nowym Jorku.</a:t>
            </a:r>
          </a:p>
          <a:p>
            <a:pPr algn="just" marL="626107" indent="-313054" lvl="1">
              <a:lnSpc>
                <a:spcPts val="4059"/>
              </a:lnSpc>
              <a:buFont typeface="Arial"/>
              <a:buChar char="•"/>
            </a:pPr>
            <a:r>
              <a:rPr lang="en-US" sz="28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Wynalazca - opatentował m.in. ulepszenia do amortyzatorów samochodowych i wycieraczek.</a:t>
            </a:r>
          </a:p>
          <a:p>
            <a:pPr algn="just" marL="626107" indent="-313054" lvl="1">
              <a:lnSpc>
                <a:spcPts val="4059"/>
              </a:lnSpc>
              <a:buFont typeface="Arial"/>
              <a:buChar char="•"/>
            </a:pPr>
            <a:r>
              <a:rPr lang="en-US" sz="28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Zmarł w 1957 roku w Los Angeles.</a:t>
            </a:r>
          </a:p>
          <a:p>
            <a:pPr algn="just">
              <a:lnSpc>
                <a:spcPts val="4059"/>
              </a:lnSpc>
            </a:pPr>
          </a:p>
        </p:txBody>
      </p:sp>
      <p:sp>
        <p:nvSpPr>
          <p:cNvPr name="TextBox 10" id="10"/>
          <p:cNvSpPr txBox="true"/>
          <p:nvPr/>
        </p:nvSpPr>
        <p:spPr>
          <a:xfrm rot="0">
            <a:off x="3646661" y="7852869"/>
            <a:ext cx="1577561" cy="4275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52"/>
              </a:lnSpc>
            </a:pPr>
            <a:r>
              <a:rPr lang="en-US" sz="2537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1876-1957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7259300" y="9210675"/>
            <a:ext cx="152400" cy="200025"/>
          </a:xfrm>
          <a:prstGeom prst="rect">
            <a:avLst/>
          </a:prstGeom>
        </p:spPr>
        <p:txBody>
          <a:bodyPr anchor="t" rtlCol="false" tIns="0" lIns="0" bIns="0" rIns="0" wrap="none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81380" r="-53135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13815" y="957288"/>
            <a:ext cx="16060371" cy="8372424"/>
          </a:xfrm>
          <a:custGeom>
            <a:avLst/>
            <a:gdLst/>
            <a:ahLst/>
            <a:cxnLst/>
            <a:rect r="r" b="b" t="t" l="l"/>
            <a:pathLst>
              <a:path h="8372424" w="16060371">
                <a:moveTo>
                  <a:pt x="0" y="0"/>
                </a:moveTo>
                <a:lnTo>
                  <a:pt x="16060370" y="0"/>
                </a:lnTo>
                <a:lnTo>
                  <a:pt x="16060370" y="8372424"/>
                </a:lnTo>
                <a:lnTo>
                  <a:pt x="0" y="83724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13182" r="0" b="-13182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3667996" y="1348057"/>
            <a:ext cx="11385391" cy="1123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50"/>
              </a:lnSpc>
            </a:pPr>
            <a:r>
              <a:rPr lang="en-US" sz="7500">
                <a:solidFill>
                  <a:srgbClr val="221F1B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Problemy z wdrożeniem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-741016" y="-6021857"/>
            <a:ext cx="7560945" cy="8229600"/>
          </a:xfrm>
          <a:custGeom>
            <a:avLst/>
            <a:gdLst/>
            <a:ahLst/>
            <a:cxnLst/>
            <a:rect r="r" b="b" t="t" l="l"/>
            <a:pathLst>
              <a:path h="8229600" w="7560945">
                <a:moveTo>
                  <a:pt x="0" y="0"/>
                </a:moveTo>
                <a:lnTo>
                  <a:pt x="7560945" y="0"/>
                </a:lnTo>
                <a:lnTo>
                  <a:pt x="7560945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4682983" y="564666"/>
            <a:ext cx="3152630" cy="1907341"/>
          </a:xfrm>
          <a:custGeom>
            <a:avLst/>
            <a:gdLst/>
            <a:ahLst/>
            <a:cxnLst/>
            <a:rect r="r" b="b" t="t" l="l"/>
            <a:pathLst>
              <a:path h="1907341" w="3152630">
                <a:moveTo>
                  <a:pt x="0" y="0"/>
                </a:moveTo>
                <a:lnTo>
                  <a:pt x="3152629" y="0"/>
                </a:lnTo>
                <a:lnTo>
                  <a:pt x="3152629" y="1907341"/>
                </a:lnTo>
                <a:lnTo>
                  <a:pt x="0" y="19073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7" id="7"/>
          <p:cNvSpPr/>
          <p:nvPr/>
        </p:nvSpPr>
        <p:spPr>
          <a:xfrm flipH="false" flipV="false" rot="0">
            <a:off x="255156" y="8736482"/>
            <a:ext cx="2507504" cy="1550518"/>
          </a:xfrm>
          <a:custGeom>
            <a:avLst/>
            <a:gdLst/>
            <a:ahLst/>
            <a:cxnLst/>
            <a:rect r="r" b="b" t="t" l="l"/>
            <a:pathLst>
              <a:path h="1550518" w="2507504">
                <a:moveTo>
                  <a:pt x="0" y="0"/>
                </a:moveTo>
                <a:lnTo>
                  <a:pt x="2507504" y="0"/>
                </a:lnTo>
                <a:lnTo>
                  <a:pt x="2507504" y="1550518"/>
                </a:lnTo>
                <a:lnTo>
                  <a:pt x="0" y="155051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8" id="8"/>
          <p:cNvSpPr/>
          <p:nvPr/>
        </p:nvSpPr>
        <p:spPr>
          <a:xfrm flipH="false" flipV="false" rot="0">
            <a:off x="14960304" y="7900494"/>
            <a:ext cx="2875308" cy="2386506"/>
          </a:xfrm>
          <a:custGeom>
            <a:avLst/>
            <a:gdLst/>
            <a:ahLst/>
            <a:cxnLst/>
            <a:rect r="r" b="b" t="t" l="l"/>
            <a:pathLst>
              <a:path h="2386506" w="2875308">
                <a:moveTo>
                  <a:pt x="0" y="0"/>
                </a:moveTo>
                <a:lnTo>
                  <a:pt x="2875308" y="0"/>
                </a:lnTo>
                <a:lnTo>
                  <a:pt x="2875308" y="2386506"/>
                </a:lnTo>
                <a:lnTo>
                  <a:pt x="0" y="238650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9" id="9"/>
          <p:cNvSpPr/>
          <p:nvPr/>
        </p:nvSpPr>
        <p:spPr>
          <a:xfrm flipH="false" flipV="false" rot="0">
            <a:off x="2475583" y="3128651"/>
            <a:ext cx="4573039" cy="4613702"/>
          </a:xfrm>
          <a:custGeom>
            <a:avLst/>
            <a:gdLst/>
            <a:ahLst/>
            <a:cxnLst/>
            <a:rect r="r" b="b" t="t" l="l"/>
            <a:pathLst>
              <a:path h="4613702" w="4573039">
                <a:moveTo>
                  <a:pt x="0" y="0"/>
                </a:moveTo>
                <a:lnTo>
                  <a:pt x="4573038" y="0"/>
                </a:lnTo>
                <a:lnTo>
                  <a:pt x="4573038" y="4613701"/>
                </a:lnTo>
                <a:lnTo>
                  <a:pt x="0" y="461370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1539" t="0" r="-1539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2827316" y="6052660"/>
            <a:ext cx="2376504" cy="2376504"/>
          </a:xfrm>
          <a:custGeom>
            <a:avLst/>
            <a:gdLst/>
            <a:ahLst/>
            <a:cxnLst/>
            <a:rect r="r" b="b" t="t" l="l"/>
            <a:pathLst>
              <a:path h="2376504" w="2376504">
                <a:moveTo>
                  <a:pt x="0" y="0"/>
                </a:moveTo>
                <a:lnTo>
                  <a:pt x="2376504" y="0"/>
                </a:lnTo>
                <a:lnTo>
                  <a:pt x="2376504" y="2376504"/>
                </a:lnTo>
                <a:lnTo>
                  <a:pt x="0" y="237650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17259300" y="9210675"/>
            <a:ext cx="152400" cy="200025"/>
          </a:xfrm>
          <a:prstGeom prst="rect">
            <a:avLst/>
          </a:prstGeom>
        </p:spPr>
        <p:txBody>
          <a:bodyPr anchor="t" rtlCol="false" tIns="0" lIns="0" bIns="0" rIns="0" wrap="none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20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7547271" y="3461859"/>
            <a:ext cx="8212701" cy="25908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199"/>
              </a:lnSpc>
            </a:pPr>
            <a:r>
              <a:rPr lang="en-US" sz="2999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Wiele projektów Hofmana nie zostało wdrożonych ze względu na ograniczenia technologiczne lub brak wsparcia finansowego. Wiele pomysłów doceniono dopiero po jego śmierci. </a:t>
            </a:r>
          </a:p>
        </p:txBody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81380" r="-53135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13815" y="957288"/>
            <a:ext cx="16060371" cy="8372424"/>
          </a:xfrm>
          <a:custGeom>
            <a:avLst/>
            <a:gdLst/>
            <a:ahLst/>
            <a:cxnLst/>
            <a:rect r="r" b="b" t="t" l="l"/>
            <a:pathLst>
              <a:path h="8372424" w="16060371">
                <a:moveTo>
                  <a:pt x="0" y="0"/>
                </a:moveTo>
                <a:lnTo>
                  <a:pt x="16060370" y="0"/>
                </a:lnTo>
                <a:lnTo>
                  <a:pt x="16060370" y="8372424"/>
                </a:lnTo>
                <a:lnTo>
                  <a:pt x="0" y="83724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13182" r="0" b="-13182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3667996" y="1348057"/>
            <a:ext cx="11385391" cy="1123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50"/>
              </a:lnSpc>
            </a:pPr>
            <a:r>
              <a:rPr lang="en-US" sz="7500">
                <a:solidFill>
                  <a:srgbClr val="221F1B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Późniejsze lata i śmierć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-741016" y="-6021857"/>
            <a:ext cx="7560945" cy="8229600"/>
          </a:xfrm>
          <a:custGeom>
            <a:avLst/>
            <a:gdLst/>
            <a:ahLst/>
            <a:cxnLst/>
            <a:rect r="r" b="b" t="t" l="l"/>
            <a:pathLst>
              <a:path h="8229600" w="7560945">
                <a:moveTo>
                  <a:pt x="0" y="0"/>
                </a:moveTo>
                <a:lnTo>
                  <a:pt x="7560945" y="0"/>
                </a:lnTo>
                <a:lnTo>
                  <a:pt x="7560945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4682983" y="564666"/>
            <a:ext cx="3152630" cy="1907341"/>
          </a:xfrm>
          <a:custGeom>
            <a:avLst/>
            <a:gdLst/>
            <a:ahLst/>
            <a:cxnLst/>
            <a:rect r="r" b="b" t="t" l="l"/>
            <a:pathLst>
              <a:path h="1907341" w="3152630">
                <a:moveTo>
                  <a:pt x="0" y="0"/>
                </a:moveTo>
                <a:lnTo>
                  <a:pt x="3152629" y="0"/>
                </a:lnTo>
                <a:lnTo>
                  <a:pt x="3152629" y="1907341"/>
                </a:lnTo>
                <a:lnTo>
                  <a:pt x="0" y="19073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7" id="7"/>
          <p:cNvSpPr/>
          <p:nvPr/>
        </p:nvSpPr>
        <p:spPr>
          <a:xfrm flipH="false" flipV="false" rot="0">
            <a:off x="255156" y="8736482"/>
            <a:ext cx="2507504" cy="1550518"/>
          </a:xfrm>
          <a:custGeom>
            <a:avLst/>
            <a:gdLst/>
            <a:ahLst/>
            <a:cxnLst/>
            <a:rect r="r" b="b" t="t" l="l"/>
            <a:pathLst>
              <a:path h="1550518" w="2507504">
                <a:moveTo>
                  <a:pt x="0" y="0"/>
                </a:moveTo>
                <a:lnTo>
                  <a:pt x="2507504" y="0"/>
                </a:lnTo>
                <a:lnTo>
                  <a:pt x="2507504" y="1550518"/>
                </a:lnTo>
                <a:lnTo>
                  <a:pt x="0" y="155051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8" id="8"/>
          <p:cNvSpPr/>
          <p:nvPr/>
        </p:nvSpPr>
        <p:spPr>
          <a:xfrm flipH="false" flipV="false" rot="0">
            <a:off x="14960304" y="7900494"/>
            <a:ext cx="2875308" cy="2386506"/>
          </a:xfrm>
          <a:custGeom>
            <a:avLst/>
            <a:gdLst/>
            <a:ahLst/>
            <a:cxnLst/>
            <a:rect r="r" b="b" t="t" l="l"/>
            <a:pathLst>
              <a:path h="2386506" w="2875308">
                <a:moveTo>
                  <a:pt x="0" y="0"/>
                </a:moveTo>
                <a:lnTo>
                  <a:pt x="2875308" y="0"/>
                </a:lnTo>
                <a:lnTo>
                  <a:pt x="2875308" y="2386506"/>
                </a:lnTo>
                <a:lnTo>
                  <a:pt x="0" y="238650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9" id="9"/>
          <p:cNvSpPr/>
          <p:nvPr/>
        </p:nvSpPr>
        <p:spPr>
          <a:xfrm flipH="false" flipV="false" rot="0">
            <a:off x="2316623" y="3381629"/>
            <a:ext cx="3950441" cy="2881306"/>
          </a:xfrm>
          <a:custGeom>
            <a:avLst/>
            <a:gdLst/>
            <a:ahLst/>
            <a:cxnLst/>
            <a:rect r="r" b="b" t="t" l="l"/>
            <a:pathLst>
              <a:path h="2881306" w="3950441">
                <a:moveTo>
                  <a:pt x="0" y="0"/>
                </a:moveTo>
                <a:lnTo>
                  <a:pt x="3950440" y="0"/>
                </a:lnTo>
                <a:lnTo>
                  <a:pt x="3950440" y="2881306"/>
                </a:lnTo>
                <a:lnTo>
                  <a:pt x="0" y="288130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1601214" y="3419857"/>
            <a:ext cx="4370163" cy="2804850"/>
          </a:xfrm>
          <a:custGeom>
            <a:avLst/>
            <a:gdLst/>
            <a:ahLst/>
            <a:cxnLst/>
            <a:rect r="r" b="b" t="t" l="l"/>
            <a:pathLst>
              <a:path h="2804850" w="4370163">
                <a:moveTo>
                  <a:pt x="0" y="0"/>
                </a:moveTo>
                <a:lnTo>
                  <a:pt x="4370163" y="0"/>
                </a:lnTo>
                <a:lnTo>
                  <a:pt x="4370163" y="2804850"/>
                </a:lnTo>
                <a:lnTo>
                  <a:pt x="0" y="280485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  <p:grpSp>
        <p:nvGrpSpPr>
          <p:cNvPr name="Group 11" id="11"/>
          <p:cNvGrpSpPr/>
          <p:nvPr/>
        </p:nvGrpSpPr>
        <p:grpSpPr>
          <a:xfrm rot="0">
            <a:off x="7019506" y="3050720"/>
            <a:ext cx="3829265" cy="3829265"/>
            <a:chOff x="0" y="0"/>
            <a:chExt cx="812800" cy="81280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11"/>
              <a:stretch>
                <a:fillRect l="-38967" t="0" r="-38967" b="0"/>
              </a:stretch>
            </a:blipFill>
          </p:spPr>
        </p:sp>
      </p:grpSp>
      <p:sp>
        <p:nvSpPr>
          <p:cNvPr name="Freeform 13" id="13"/>
          <p:cNvSpPr/>
          <p:nvPr/>
        </p:nvSpPr>
        <p:spPr>
          <a:xfrm flipH="false" flipV="false" rot="0">
            <a:off x="8934139" y="5304780"/>
            <a:ext cx="2558181" cy="1916310"/>
          </a:xfrm>
          <a:custGeom>
            <a:avLst/>
            <a:gdLst/>
            <a:ahLst/>
            <a:cxnLst/>
            <a:rect r="r" b="b" t="t" l="l"/>
            <a:pathLst>
              <a:path h="1916310" w="2558181">
                <a:moveTo>
                  <a:pt x="0" y="0"/>
                </a:moveTo>
                <a:lnTo>
                  <a:pt x="2558181" y="0"/>
                </a:lnTo>
                <a:lnTo>
                  <a:pt x="2558181" y="1916310"/>
                </a:lnTo>
                <a:lnTo>
                  <a:pt x="0" y="191631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17259300" y="9210675"/>
            <a:ext cx="152400" cy="200025"/>
          </a:xfrm>
          <a:prstGeom prst="rect">
            <a:avLst/>
          </a:prstGeom>
        </p:spPr>
        <p:txBody>
          <a:bodyPr anchor="t" rtlCol="false" tIns="0" lIns="0" bIns="0" rIns="0" wrap="none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21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2316623" y="7411074"/>
            <a:ext cx="13654754" cy="13254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95"/>
              </a:lnSpc>
            </a:pPr>
            <a:r>
              <a:rPr lang="en-US" sz="2568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Po II wojnie światowej Hofmann osiadł w USA. Cierpiał na problemy rodzinne i zdrowotne. Zmarł 16 lutego 1957 roku w Los Angeles, pozostawiając po sobie ogromny dorobek artystyczny i naukowy. 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2982147" y="6215310"/>
            <a:ext cx="1608296" cy="3892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Los Angeles</a:t>
            </a: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81380" r="-53135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13815" y="957288"/>
            <a:ext cx="16060371" cy="8372424"/>
          </a:xfrm>
          <a:custGeom>
            <a:avLst/>
            <a:gdLst/>
            <a:ahLst/>
            <a:cxnLst/>
            <a:rect r="r" b="b" t="t" l="l"/>
            <a:pathLst>
              <a:path h="8372424" w="16060371">
                <a:moveTo>
                  <a:pt x="0" y="0"/>
                </a:moveTo>
                <a:lnTo>
                  <a:pt x="16060370" y="0"/>
                </a:lnTo>
                <a:lnTo>
                  <a:pt x="16060370" y="8372424"/>
                </a:lnTo>
                <a:lnTo>
                  <a:pt x="0" y="83724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13182" r="0" b="-13182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3667996" y="1348057"/>
            <a:ext cx="11385391" cy="1123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50"/>
              </a:lnSpc>
            </a:pPr>
            <a:r>
              <a:rPr lang="en-US" sz="7500">
                <a:solidFill>
                  <a:srgbClr val="221F1B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Dziedzictwo i znaczenie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-741016" y="-6021857"/>
            <a:ext cx="7560945" cy="8229600"/>
          </a:xfrm>
          <a:custGeom>
            <a:avLst/>
            <a:gdLst/>
            <a:ahLst/>
            <a:cxnLst/>
            <a:rect r="r" b="b" t="t" l="l"/>
            <a:pathLst>
              <a:path h="8229600" w="7560945">
                <a:moveTo>
                  <a:pt x="0" y="0"/>
                </a:moveTo>
                <a:lnTo>
                  <a:pt x="7560945" y="0"/>
                </a:lnTo>
                <a:lnTo>
                  <a:pt x="7560945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4682983" y="564666"/>
            <a:ext cx="3152630" cy="1907341"/>
          </a:xfrm>
          <a:custGeom>
            <a:avLst/>
            <a:gdLst/>
            <a:ahLst/>
            <a:cxnLst/>
            <a:rect r="r" b="b" t="t" l="l"/>
            <a:pathLst>
              <a:path h="1907341" w="3152630">
                <a:moveTo>
                  <a:pt x="0" y="0"/>
                </a:moveTo>
                <a:lnTo>
                  <a:pt x="3152629" y="0"/>
                </a:lnTo>
                <a:lnTo>
                  <a:pt x="3152629" y="1907341"/>
                </a:lnTo>
                <a:lnTo>
                  <a:pt x="0" y="19073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7" id="7"/>
          <p:cNvSpPr/>
          <p:nvPr/>
        </p:nvSpPr>
        <p:spPr>
          <a:xfrm flipH="false" flipV="false" rot="0">
            <a:off x="255156" y="8736482"/>
            <a:ext cx="2507504" cy="1550518"/>
          </a:xfrm>
          <a:custGeom>
            <a:avLst/>
            <a:gdLst/>
            <a:ahLst/>
            <a:cxnLst/>
            <a:rect r="r" b="b" t="t" l="l"/>
            <a:pathLst>
              <a:path h="1550518" w="2507504">
                <a:moveTo>
                  <a:pt x="0" y="0"/>
                </a:moveTo>
                <a:lnTo>
                  <a:pt x="2507504" y="0"/>
                </a:lnTo>
                <a:lnTo>
                  <a:pt x="2507504" y="1550518"/>
                </a:lnTo>
                <a:lnTo>
                  <a:pt x="0" y="155051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8" id="8"/>
          <p:cNvSpPr/>
          <p:nvPr/>
        </p:nvSpPr>
        <p:spPr>
          <a:xfrm flipH="false" flipV="false" rot="0">
            <a:off x="14960304" y="7900494"/>
            <a:ext cx="2875308" cy="2386506"/>
          </a:xfrm>
          <a:custGeom>
            <a:avLst/>
            <a:gdLst/>
            <a:ahLst/>
            <a:cxnLst/>
            <a:rect r="r" b="b" t="t" l="l"/>
            <a:pathLst>
              <a:path h="2386506" w="2875308">
                <a:moveTo>
                  <a:pt x="0" y="0"/>
                </a:moveTo>
                <a:lnTo>
                  <a:pt x="2875308" y="0"/>
                </a:lnTo>
                <a:lnTo>
                  <a:pt x="2875308" y="2386506"/>
                </a:lnTo>
                <a:lnTo>
                  <a:pt x="0" y="238650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9" id="9"/>
          <p:cNvSpPr/>
          <p:nvPr/>
        </p:nvSpPr>
        <p:spPr>
          <a:xfrm flipH="false" flipV="false" rot="0">
            <a:off x="1979361" y="5903924"/>
            <a:ext cx="1388640" cy="1996570"/>
          </a:xfrm>
          <a:custGeom>
            <a:avLst/>
            <a:gdLst/>
            <a:ahLst/>
            <a:cxnLst/>
            <a:rect r="r" b="b" t="t" l="l"/>
            <a:pathLst>
              <a:path h="1996570" w="1388640">
                <a:moveTo>
                  <a:pt x="0" y="0"/>
                </a:moveTo>
                <a:lnTo>
                  <a:pt x="1388640" y="0"/>
                </a:lnTo>
                <a:lnTo>
                  <a:pt x="1388640" y="1996570"/>
                </a:lnTo>
                <a:lnTo>
                  <a:pt x="0" y="199657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4964292" y="6010819"/>
            <a:ext cx="2861073" cy="1701179"/>
          </a:xfrm>
          <a:custGeom>
            <a:avLst/>
            <a:gdLst/>
            <a:ahLst/>
            <a:cxnLst/>
            <a:rect r="r" b="b" t="t" l="l"/>
            <a:pathLst>
              <a:path h="1701179" w="2861073">
                <a:moveTo>
                  <a:pt x="0" y="0"/>
                </a:moveTo>
                <a:lnTo>
                  <a:pt x="2861073" y="0"/>
                </a:lnTo>
                <a:lnTo>
                  <a:pt x="2861073" y="1701178"/>
                </a:lnTo>
                <a:lnTo>
                  <a:pt x="0" y="170117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9360692" y="6054871"/>
            <a:ext cx="2601732" cy="1613074"/>
          </a:xfrm>
          <a:custGeom>
            <a:avLst/>
            <a:gdLst/>
            <a:ahLst/>
            <a:cxnLst/>
            <a:rect r="r" b="b" t="t" l="l"/>
            <a:pathLst>
              <a:path h="1613074" w="2601732">
                <a:moveTo>
                  <a:pt x="0" y="0"/>
                </a:moveTo>
                <a:lnTo>
                  <a:pt x="2601732" y="0"/>
                </a:lnTo>
                <a:lnTo>
                  <a:pt x="2601732" y="1613074"/>
                </a:lnTo>
                <a:lnTo>
                  <a:pt x="0" y="1613074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2" id="12"/>
          <p:cNvGrpSpPr/>
          <p:nvPr/>
        </p:nvGrpSpPr>
        <p:grpSpPr>
          <a:xfrm rot="0">
            <a:off x="13306353" y="5361529"/>
            <a:ext cx="3125961" cy="3125961"/>
            <a:chOff x="0" y="0"/>
            <a:chExt cx="812800" cy="81280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14"/>
              <a:stretch>
                <a:fillRect l="0" t="-16666" r="0" b="-16666"/>
              </a:stretch>
            </a:blipFill>
          </p:spPr>
        </p:sp>
      </p:grpSp>
      <p:sp>
        <p:nvSpPr>
          <p:cNvPr name="Freeform 14" id="14"/>
          <p:cNvSpPr/>
          <p:nvPr/>
        </p:nvSpPr>
        <p:spPr>
          <a:xfrm flipH="false" flipV="false" rot="0">
            <a:off x="3801389" y="6500221"/>
            <a:ext cx="810478" cy="810478"/>
          </a:xfrm>
          <a:custGeom>
            <a:avLst/>
            <a:gdLst/>
            <a:ahLst/>
            <a:cxnLst/>
            <a:rect r="r" b="b" t="t" l="l"/>
            <a:pathLst>
              <a:path h="810478" w="810478">
                <a:moveTo>
                  <a:pt x="0" y="0"/>
                </a:moveTo>
                <a:lnTo>
                  <a:pt x="810478" y="0"/>
                </a:lnTo>
                <a:lnTo>
                  <a:pt x="810478" y="810478"/>
                </a:lnTo>
                <a:lnTo>
                  <a:pt x="0" y="810478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8261497" y="6496970"/>
            <a:ext cx="810478" cy="810478"/>
          </a:xfrm>
          <a:custGeom>
            <a:avLst/>
            <a:gdLst/>
            <a:ahLst/>
            <a:cxnLst/>
            <a:rect r="r" b="b" t="t" l="l"/>
            <a:pathLst>
              <a:path h="810478" w="810478">
                <a:moveTo>
                  <a:pt x="0" y="0"/>
                </a:moveTo>
                <a:lnTo>
                  <a:pt x="810478" y="0"/>
                </a:lnTo>
                <a:lnTo>
                  <a:pt x="810478" y="810478"/>
                </a:lnTo>
                <a:lnTo>
                  <a:pt x="0" y="810478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16" id="16"/>
          <p:cNvSpPr/>
          <p:nvPr/>
        </p:nvSpPr>
        <p:spPr>
          <a:xfrm flipV="true">
            <a:off x="12023388" y="6924510"/>
            <a:ext cx="844815" cy="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flipV="true">
            <a:off x="12023388" y="7192552"/>
            <a:ext cx="844815" cy="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18" id="18"/>
          <p:cNvSpPr txBox="true"/>
          <p:nvPr/>
        </p:nvSpPr>
        <p:spPr>
          <a:xfrm rot="0">
            <a:off x="17259300" y="9210675"/>
            <a:ext cx="152400" cy="200025"/>
          </a:xfrm>
          <a:prstGeom prst="rect">
            <a:avLst/>
          </a:prstGeom>
        </p:spPr>
        <p:txBody>
          <a:bodyPr anchor="t" rtlCol="false" tIns="0" lIns="0" bIns="0" rIns="0" wrap="none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22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508908" y="3073635"/>
            <a:ext cx="15126135" cy="19355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12"/>
              </a:lnSpc>
            </a:pPr>
            <a:r>
              <a:rPr lang="en-US" sz="2794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Józef Hofmann to przykład człowieka, który nie ograniczał się do jednej dziedziny.</a:t>
            </a:r>
          </a:p>
          <a:p>
            <a:pPr algn="ctr">
              <a:lnSpc>
                <a:spcPts val="3912"/>
              </a:lnSpc>
            </a:pPr>
            <a:r>
              <a:rPr lang="en-US" sz="2794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Łączył muzykę, naukę, pedagogikę i technikę w jedną spójną pasję.</a:t>
            </a:r>
          </a:p>
          <a:p>
            <a:pPr algn="ctr">
              <a:lnSpc>
                <a:spcPts val="3912"/>
              </a:lnSpc>
            </a:pPr>
            <a:r>
              <a:rPr lang="en-US" sz="2794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Jego życie dowodzi, że zamiłowanie i ciekawość mogą prowadzić do wielkości w każdej dziedzinie. </a:t>
            </a:r>
          </a:p>
        </p:txBody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81380" r="-53135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13815" y="957288"/>
            <a:ext cx="16060371" cy="8372424"/>
          </a:xfrm>
          <a:custGeom>
            <a:avLst/>
            <a:gdLst/>
            <a:ahLst/>
            <a:cxnLst/>
            <a:rect r="r" b="b" t="t" l="l"/>
            <a:pathLst>
              <a:path h="8372424" w="16060371">
                <a:moveTo>
                  <a:pt x="0" y="0"/>
                </a:moveTo>
                <a:lnTo>
                  <a:pt x="16060370" y="0"/>
                </a:lnTo>
                <a:lnTo>
                  <a:pt x="16060370" y="8372424"/>
                </a:lnTo>
                <a:lnTo>
                  <a:pt x="0" y="83724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13182" r="0" b="-13182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3667996" y="1348057"/>
            <a:ext cx="11385391" cy="1123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50"/>
              </a:lnSpc>
            </a:pPr>
            <a:r>
              <a:rPr lang="en-US" sz="7500">
                <a:solidFill>
                  <a:srgbClr val="221F1B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Wybrane publikacje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-741016" y="-6021857"/>
            <a:ext cx="7560945" cy="8229600"/>
          </a:xfrm>
          <a:custGeom>
            <a:avLst/>
            <a:gdLst/>
            <a:ahLst/>
            <a:cxnLst/>
            <a:rect r="r" b="b" t="t" l="l"/>
            <a:pathLst>
              <a:path h="8229600" w="7560945">
                <a:moveTo>
                  <a:pt x="0" y="0"/>
                </a:moveTo>
                <a:lnTo>
                  <a:pt x="7560945" y="0"/>
                </a:lnTo>
                <a:lnTo>
                  <a:pt x="7560945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4682983" y="564666"/>
            <a:ext cx="3152630" cy="1907341"/>
          </a:xfrm>
          <a:custGeom>
            <a:avLst/>
            <a:gdLst/>
            <a:ahLst/>
            <a:cxnLst/>
            <a:rect r="r" b="b" t="t" l="l"/>
            <a:pathLst>
              <a:path h="1907341" w="3152630">
                <a:moveTo>
                  <a:pt x="0" y="0"/>
                </a:moveTo>
                <a:lnTo>
                  <a:pt x="3152629" y="0"/>
                </a:lnTo>
                <a:lnTo>
                  <a:pt x="3152629" y="1907341"/>
                </a:lnTo>
                <a:lnTo>
                  <a:pt x="0" y="19073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7" id="7"/>
          <p:cNvSpPr/>
          <p:nvPr/>
        </p:nvSpPr>
        <p:spPr>
          <a:xfrm flipH="false" flipV="false" rot="0">
            <a:off x="255156" y="8736482"/>
            <a:ext cx="2507504" cy="1550518"/>
          </a:xfrm>
          <a:custGeom>
            <a:avLst/>
            <a:gdLst/>
            <a:ahLst/>
            <a:cxnLst/>
            <a:rect r="r" b="b" t="t" l="l"/>
            <a:pathLst>
              <a:path h="1550518" w="2507504">
                <a:moveTo>
                  <a:pt x="0" y="0"/>
                </a:moveTo>
                <a:lnTo>
                  <a:pt x="2507504" y="0"/>
                </a:lnTo>
                <a:lnTo>
                  <a:pt x="2507504" y="1550518"/>
                </a:lnTo>
                <a:lnTo>
                  <a:pt x="0" y="155051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8" id="8"/>
          <p:cNvSpPr/>
          <p:nvPr/>
        </p:nvSpPr>
        <p:spPr>
          <a:xfrm flipH="false" flipV="false" rot="0">
            <a:off x="14960304" y="7900494"/>
            <a:ext cx="2875308" cy="2386506"/>
          </a:xfrm>
          <a:custGeom>
            <a:avLst/>
            <a:gdLst/>
            <a:ahLst/>
            <a:cxnLst/>
            <a:rect r="r" b="b" t="t" l="l"/>
            <a:pathLst>
              <a:path h="2386506" w="2875308">
                <a:moveTo>
                  <a:pt x="0" y="0"/>
                </a:moveTo>
                <a:lnTo>
                  <a:pt x="2875308" y="0"/>
                </a:lnTo>
                <a:lnTo>
                  <a:pt x="2875308" y="2386506"/>
                </a:lnTo>
                <a:lnTo>
                  <a:pt x="0" y="238650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9" id="9"/>
          <p:cNvSpPr/>
          <p:nvPr/>
        </p:nvSpPr>
        <p:spPr>
          <a:xfrm flipH="false" flipV="false" rot="0">
            <a:off x="3994160" y="2774267"/>
            <a:ext cx="3616315" cy="5126227"/>
          </a:xfrm>
          <a:custGeom>
            <a:avLst/>
            <a:gdLst/>
            <a:ahLst/>
            <a:cxnLst/>
            <a:rect r="r" b="b" t="t" l="l"/>
            <a:pathLst>
              <a:path h="5126227" w="3616315">
                <a:moveTo>
                  <a:pt x="0" y="0"/>
                </a:moveTo>
                <a:lnTo>
                  <a:pt x="3616315" y="0"/>
                </a:lnTo>
                <a:lnTo>
                  <a:pt x="3616315" y="5126227"/>
                </a:lnTo>
                <a:lnTo>
                  <a:pt x="0" y="512622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-4475" r="0" b="-4475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0673911" y="2774267"/>
            <a:ext cx="3616315" cy="5126227"/>
          </a:xfrm>
          <a:custGeom>
            <a:avLst/>
            <a:gdLst/>
            <a:ahLst/>
            <a:cxnLst/>
            <a:rect r="r" b="b" t="t" l="l"/>
            <a:pathLst>
              <a:path h="5126227" w="3616315">
                <a:moveTo>
                  <a:pt x="0" y="0"/>
                </a:moveTo>
                <a:lnTo>
                  <a:pt x="3616316" y="0"/>
                </a:lnTo>
                <a:lnTo>
                  <a:pt x="3616316" y="5126227"/>
                </a:lnTo>
                <a:lnTo>
                  <a:pt x="0" y="512622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-564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17259300" y="9210675"/>
            <a:ext cx="152400" cy="200025"/>
          </a:xfrm>
          <a:prstGeom prst="rect">
            <a:avLst/>
          </a:prstGeom>
        </p:spPr>
        <p:txBody>
          <a:bodyPr anchor="t" rtlCol="false" tIns="0" lIns="0" bIns="0" rIns="0" wrap="none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23</a:t>
            </a:r>
          </a:p>
        </p:txBody>
      </p:sp>
      <p:sp>
        <p:nvSpPr>
          <p:cNvPr name="AutoShape 12" id="12"/>
          <p:cNvSpPr/>
          <p:nvPr/>
        </p:nvSpPr>
        <p:spPr>
          <a:xfrm flipH="true">
            <a:off x="9134475" y="2661396"/>
            <a:ext cx="19050" cy="6114922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13" id="13"/>
          <p:cNvSpPr txBox="true"/>
          <p:nvPr/>
        </p:nvSpPr>
        <p:spPr>
          <a:xfrm rot="0">
            <a:off x="-2227868" y="8049248"/>
            <a:ext cx="16060371" cy="4483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39"/>
              </a:lnSpc>
              <a:spcBef>
                <a:spcPct val="0"/>
              </a:spcBef>
            </a:pPr>
            <a:r>
              <a:rPr lang="en-US" b="true" sz="2599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1914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1573453" y="8049248"/>
            <a:ext cx="1817231" cy="4483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39"/>
              </a:lnSpc>
              <a:spcBef>
                <a:spcPct val="0"/>
              </a:spcBef>
            </a:pPr>
            <a:r>
              <a:rPr lang="en-US" b="true" sz="2599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1920</a:t>
            </a:r>
          </a:p>
        </p:txBody>
      </p: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81380" r="-53135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13815" y="957288"/>
            <a:ext cx="16060371" cy="8372424"/>
          </a:xfrm>
          <a:custGeom>
            <a:avLst/>
            <a:gdLst/>
            <a:ahLst/>
            <a:cxnLst/>
            <a:rect r="r" b="b" t="t" l="l"/>
            <a:pathLst>
              <a:path h="8372424" w="16060371">
                <a:moveTo>
                  <a:pt x="0" y="0"/>
                </a:moveTo>
                <a:lnTo>
                  <a:pt x="16060370" y="0"/>
                </a:lnTo>
                <a:lnTo>
                  <a:pt x="16060370" y="8372424"/>
                </a:lnTo>
                <a:lnTo>
                  <a:pt x="0" y="83724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13182" r="0" b="-13182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3667996" y="1348057"/>
            <a:ext cx="11385391" cy="1123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50"/>
              </a:lnSpc>
            </a:pPr>
            <a:r>
              <a:rPr lang="en-US" sz="7500">
                <a:solidFill>
                  <a:srgbClr val="221F1B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Wybrane wypowiedzi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-741016" y="-6021857"/>
            <a:ext cx="7560945" cy="8229600"/>
          </a:xfrm>
          <a:custGeom>
            <a:avLst/>
            <a:gdLst/>
            <a:ahLst/>
            <a:cxnLst/>
            <a:rect r="r" b="b" t="t" l="l"/>
            <a:pathLst>
              <a:path h="8229600" w="7560945">
                <a:moveTo>
                  <a:pt x="0" y="0"/>
                </a:moveTo>
                <a:lnTo>
                  <a:pt x="7560945" y="0"/>
                </a:lnTo>
                <a:lnTo>
                  <a:pt x="7560945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4682983" y="564666"/>
            <a:ext cx="3152630" cy="1907341"/>
          </a:xfrm>
          <a:custGeom>
            <a:avLst/>
            <a:gdLst/>
            <a:ahLst/>
            <a:cxnLst/>
            <a:rect r="r" b="b" t="t" l="l"/>
            <a:pathLst>
              <a:path h="1907341" w="3152630">
                <a:moveTo>
                  <a:pt x="0" y="0"/>
                </a:moveTo>
                <a:lnTo>
                  <a:pt x="3152629" y="0"/>
                </a:lnTo>
                <a:lnTo>
                  <a:pt x="3152629" y="1907341"/>
                </a:lnTo>
                <a:lnTo>
                  <a:pt x="0" y="19073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7" id="7"/>
          <p:cNvSpPr/>
          <p:nvPr/>
        </p:nvSpPr>
        <p:spPr>
          <a:xfrm flipH="false" flipV="false" rot="0">
            <a:off x="255156" y="8736482"/>
            <a:ext cx="2507504" cy="1550518"/>
          </a:xfrm>
          <a:custGeom>
            <a:avLst/>
            <a:gdLst/>
            <a:ahLst/>
            <a:cxnLst/>
            <a:rect r="r" b="b" t="t" l="l"/>
            <a:pathLst>
              <a:path h="1550518" w="2507504">
                <a:moveTo>
                  <a:pt x="0" y="0"/>
                </a:moveTo>
                <a:lnTo>
                  <a:pt x="2507504" y="0"/>
                </a:lnTo>
                <a:lnTo>
                  <a:pt x="2507504" y="1550518"/>
                </a:lnTo>
                <a:lnTo>
                  <a:pt x="0" y="155051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8" id="8"/>
          <p:cNvSpPr/>
          <p:nvPr/>
        </p:nvSpPr>
        <p:spPr>
          <a:xfrm flipH="false" flipV="false" rot="0">
            <a:off x="14960304" y="7900494"/>
            <a:ext cx="2875308" cy="2386506"/>
          </a:xfrm>
          <a:custGeom>
            <a:avLst/>
            <a:gdLst/>
            <a:ahLst/>
            <a:cxnLst/>
            <a:rect r="r" b="b" t="t" l="l"/>
            <a:pathLst>
              <a:path h="2386506" w="2875308">
                <a:moveTo>
                  <a:pt x="0" y="0"/>
                </a:moveTo>
                <a:lnTo>
                  <a:pt x="2875308" y="0"/>
                </a:lnTo>
                <a:lnTo>
                  <a:pt x="2875308" y="2386506"/>
                </a:lnTo>
                <a:lnTo>
                  <a:pt x="0" y="238650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TextBox 9" id="9"/>
          <p:cNvSpPr txBox="true"/>
          <p:nvPr/>
        </p:nvSpPr>
        <p:spPr>
          <a:xfrm rot="0">
            <a:off x="17259300" y="9210675"/>
            <a:ext cx="152400" cy="200025"/>
          </a:xfrm>
          <a:prstGeom prst="rect">
            <a:avLst/>
          </a:prstGeom>
        </p:spPr>
        <p:txBody>
          <a:bodyPr anchor="t" rtlCol="false" tIns="0" lIns="0" bIns="0" rIns="0" wrap="none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24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242905" y="2443432"/>
            <a:ext cx="14235574" cy="67915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95"/>
              </a:lnSpc>
              <a:spcBef>
                <a:spcPct val="0"/>
              </a:spcBef>
            </a:pPr>
            <a:r>
              <a:rPr lang="en-US" b="true" sz="2068">
                <a:solidFill>
                  <a:srgbClr val="221F1B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Dzieciństwo:</a:t>
            </a:r>
          </a:p>
          <a:p>
            <a:pPr algn="l">
              <a:lnSpc>
                <a:spcPts val="2895"/>
              </a:lnSpc>
              <a:spcBef>
                <a:spcPct val="0"/>
              </a:spcBef>
            </a:pPr>
            <a:r>
              <a:rPr lang="en-US" sz="2068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„Już jako dziecko czułem, że fortepian potrafi mówić - trzeba tylko nauczyć się go słuchać.”</a:t>
            </a:r>
          </a:p>
          <a:p>
            <a:pPr algn="l">
              <a:lnSpc>
                <a:spcPts val="2895"/>
              </a:lnSpc>
              <a:spcBef>
                <a:spcPct val="0"/>
              </a:spcBef>
            </a:pPr>
            <a:r>
              <a:rPr lang="en-US" b="true" sz="2068">
                <a:solidFill>
                  <a:srgbClr val="221F1B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Młodość:</a:t>
            </a:r>
          </a:p>
          <a:p>
            <a:pPr algn="l">
              <a:lnSpc>
                <a:spcPts val="2895"/>
              </a:lnSpc>
              <a:spcBef>
                <a:spcPct val="0"/>
              </a:spcBef>
            </a:pPr>
            <a:r>
              <a:rPr lang="en-US" sz="2068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„Ćwiczyć należy z głową, nie z palcami.”</a:t>
            </a:r>
          </a:p>
          <a:p>
            <a:pPr algn="l">
              <a:lnSpc>
                <a:spcPts val="2895"/>
              </a:lnSpc>
              <a:spcBef>
                <a:spcPct val="0"/>
              </a:spcBef>
            </a:pPr>
            <a:r>
              <a:rPr lang="en-US" b="true" sz="2068">
                <a:solidFill>
                  <a:srgbClr val="221F1B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 technice:</a:t>
            </a:r>
          </a:p>
          <a:p>
            <a:pPr algn="l">
              <a:lnSpc>
                <a:spcPts val="2895"/>
              </a:lnSpc>
              <a:spcBef>
                <a:spcPct val="0"/>
              </a:spcBef>
            </a:pPr>
            <a:r>
              <a:rPr lang="en-US" sz="2068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„Technika jest tylko środkiem do celu. Celem jest muzyka.”</a:t>
            </a:r>
          </a:p>
          <a:p>
            <a:pPr algn="l">
              <a:lnSpc>
                <a:spcPts val="2895"/>
              </a:lnSpc>
              <a:spcBef>
                <a:spcPct val="0"/>
              </a:spcBef>
            </a:pPr>
            <a:r>
              <a:rPr lang="en-US" b="true" sz="2068">
                <a:solidFill>
                  <a:srgbClr val="221F1B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 interpretacji:</a:t>
            </a:r>
          </a:p>
          <a:p>
            <a:pPr algn="l">
              <a:lnSpc>
                <a:spcPts val="2895"/>
              </a:lnSpc>
              <a:spcBef>
                <a:spcPct val="0"/>
              </a:spcBef>
            </a:pPr>
            <a:r>
              <a:rPr lang="en-US" sz="2068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„Największym błędem pianisty jest myśleć, że jego ręce mogą wyrazić więcej niż jego serce.”</a:t>
            </a:r>
          </a:p>
          <a:p>
            <a:pPr algn="l">
              <a:lnSpc>
                <a:spcPts val="2895"/>
              </a:lnSpc>
              <a:spcBef>
                <a:spcPct val="0"/>
              </a:spcBef>
            </a:pPr>
            <a:r>
              <a:rPr lang="en-US" b="true" sz="2068">
                <a:solidFill>
                  <a:srgbClr val="221F1B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 nauczaniu:</a:t>
            </a:r>
          </a:p>
          <a:p>
            <a:pPr algn="l">
              <a:lnSpc>
                <a:spcPts val="2895"/>
              </a:lnSpc>
              <a:spcBef>
                <a:spcPct val="0"/>
              </a:spcBef>
            </a:pPr>
            <a:r>
              <a:rPr lang="en-US" sz="2068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„Dobry nauczyciel nie uczy, jak grać - pokazuje, jak słuchać.”</a:t>
            </a:r>
          </a:p>
          <a:p>
            <a:pPr algn="l">
              <a:lnSpc>
                <a:spcPts val="2895"/>
              </a:lnSpc>
              <a:spcBef>
                <a:spcPct val="0"/>
              </a:spcBef>
            </a:pPr>
            <a:r>
              <a:rPr lang="en-US" b="true" sz="2068">
                <a:solidFill>
                  <a:srgbClr val="221F1B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 sztuce:</a:t>
            </a:r>
          </a:p>
          <a:p>
            <a:pPr algn="l">
              <a:lnSpc>
                <a:spcPts val="2895"/>
              </a:lnSpc>
              <a:spcBef>
                <a:spcPct val="0"/>
              </a:spcBef>
            </a:pPr>
            <a:r>
              <a:rPr lang="en-US" sz="2068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„Prawdziwy artysta nie gra dla siebie ani dla publiczności, ale dla muzyki.”</a:t>
            </a:r>
          </a:p>
          <a:p>
            <a:pPr algn="l">
              <a:lnSpc>
                <a:spcPts val="2895"/>
              </a:lnSpc>
              <a:spcBef>
                <a:spcPct val="0"/>
              </a:spcBef>
            </a:pPr>
            <a:r>
              <a:rPr lang="en-US" b="true" sz="2068">
                <a:solidFill>
                  <a:srgbClr val="221F1B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 scenie:</a:t>
            </a:r>
          </a:p>
          <a:p>
            <a:pPr algn="l">
              <a:lnSpc>
                <a:spcPts val="2895"/>
              </a:lnSpc>
              <a:spcBef>
                <a:spcPct val="0"/>
              </a:spcBef>
            </a:pPr>
            <a:r>
              <a:rPr lang="en-US" sz="2068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„Na scenie trzeba zapomnieć o sobie. Publiczność wyczuwa każdy fałsz - nie tylko w dźwięku, ale i w intencji.”</a:t>
            </a:r>
          </a:p>
          <a:p>
            <a:pPr algn="l">
              <a:lnSpc>
                <a:spcPts val="2895"/>
              </a:lnSpc>
              <a:spcBef>
                <a:spcPct val="0"/>
              </a:spcBef>
            </a:pPr>
            <a:r>
              <a:rPr lang="en-US" b="true" sz="2068">
                <a:solidFill>
                  <a:srgbClr val="221F1B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 ćwiczeniu:</a:t>
            </a:r>
          </a:p>
          <a:p>
            <a:pPr algn="l">
              <a:lnSpc>
                <a:spcPts val="2895"/>
              </a:lnSpc>
              <a:spcBef>
                <a:spcPct val="0"/>
              </a:spcBef>
            </a:pPr>
            <a:r>
              <a:rPr lang="en-US" sz="2068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„Nie ma nic bardziej bezsensownego niż powtarzanie w kółko tych samych błędów z nadzieją, że znikną same.”</a:t>
            </a:r>
          </a:p>
          <a:p>
            <a:pPr algn="l">
              <a:lnSpc>
                <a:spcPts val="2895"/>
              </a:lnSpc>
              <a:spcBef>
                <a:spcPct val="0"/>
              </a:spcBef>
            </a:pPr>
            <a:r>
              <a:rPr lang="en-US" b="true" sz="2068">
                <a:solidFill>
                  <a:srgbClr val="221F1B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 muzyce:</a:t>
            </a:r>
          </a:p>
          <a:p>
            <a:pPr algn="l">
              <a:lnSpc>
                <a:spcPts val="2895"/>
              </a:lnSpc>
              <a:spcBef>
                <a:spcPct val="0"/>
              </a:spcBef>
            </a:pPr>
            <a:r>
              <a:rPr lang="en-US" sz="2068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„Muzyka zaczyna się tam, gdzie kończą się słowa.”</a:t>
            </a:r>
          </a:p>
          <a:p>
            <a:pPr algn="l">
              <a:lnSpc>
                <a:spcPts val="2335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81380" r="-53135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13815" y="957288"/>
            <a:ext cx="16060371" cy="8372424"/>
          </a:xfrm>
          <a:custGeom>
            <a:avLst/>
            <a:gdLst/>
            <a:ahLst/>
            <a:cxnLst/>
            <a:rect r="r" b="b" t="t" l="l"/>
            <a:pathLst>
              <a:path h="8372424" w="16060371">
                <a:moveTo>
                  <a:pt x="0" y="0"/>
                </a:moveTo>
                <a:lnTo>
                  <a:pt x="16060370" y="0"/>
                </a:lnTo>
                <a:lnTo>
                  <a:pt x="16060370" y="8372424"/>
                </a:lnTo>
                <a:lnTo>
                  <a:pt x="0" y="83724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13182" r="0" b="-13182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3667996" y="1348057"/>
            <a:ext cx="11385391" cy="1123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50"/>
              </a:lnSpc>
            </a:pPr>
            <a:r>
              <a:rPr lang="en-US" sz="7500">
                <a:solidFill>
                  <a:srgbClr val="221F1B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Źródła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-741016" y="-6021857"/>
            <a:ext cx="7560945" cy="8229600"/>
          </a:xfrm>
          <a:custGeom>
            <a:avLst/>
            <a:gdLst/>
            <a:ahLst/>
            <a:cxnLst/>
            <a:rect r="r" b="b" t="t" l="l"/>
            <a:pathLst>
              <a:path h="8229600" w="7560945">
                <a:moveTo>
                  <a:pt x="0" y="0"/>
                </a:moveTo>
                <a:lnTo>
                  <a:pt x="7560945" y="0"/>
                </a:lnTo>
                <a:lnTo>
                  <a:pt x="7560945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4682983" y="564666"/>
            <a:ext cx="3152630" cy="1907341"/>
          </a:xfrm>
          <a:custGeom>
            <a:avLst/>
            <a:gdLst/>
            <a:ahLst/>
            <a:cxnLst/>
            <a:rect r="r" b="b" t="t" l="l"/>
            <a:pathLst>
              <a:path h="1907341" w="3152630">
                <a:moveTo>
                  <a:pt x="0" y="0"/>
                </a:moveTo>
                <a:lnTo>
                  <a:pt x="3152629" y="0"/>
                </a:lnTo>
                <a:lnTo>
                  <a:pt x="3152629" y="1907341"/>
                </a:lnTo>
                <a:lnTo>
                  <a:pt x="0" y="19073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7" id="7"/>
          <p:cNvSpPr/>
          <p:nvPr/>
        </p:nvSpPr>
        <p:spPr>
          <a:xfrm flipH="false" flipV="false" rot="0">
            <a:off x="255156" y="8736482"/>
            <a:ext cx="2507504" cy="1550518"/>
          </a:xfrm>
          <a:custGeom>
            <a:avLst/>
            <a:gdLst/>
            <a:ahLst/>
            <a:cxnLst/>
            <a:rect r="r" b="b" t="t" l="l"/>
            <a:pathLst>
              <a:path h="1550518" w="2507504">
                <a:moveTo>
                  <a:pt x="0" y="0"/>
                </a:moveTo>
                <a:lnTo>
                  <a:pt x="2507504" y="0"/>
                </a:lnTo>
                <a:lnTo>
                  <a:pt x="2507504" y="1550518"/>
                </a:lnTo>
                <a:lnTo>
                  <a:pt x="0" y="155051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8" id="8"/>
          <p:cNvSpPr/>
          <p:nvPr/>
        </p:nvSpPr>
        <p:spPr>
          <a:xfrm flipH="false" flipV="false" rot="0">
            <a:off x="14960304" y="7900494"/>
            <a:ext cx="2875308" cy="2386506"/>
          </a:xfrm>
          <a:custGeom>
            <a:avLst/>
            <a:gdLst/>
            <a:ahLst/>
            <a:cxnLst/>
            <a:rect r="r" b="b" t="t" l="l"/>
            <a:pathLst>
              <a:path h="2386506" w="2875308">
                <a:moveTo>
                  <a:pt x="0" y="0"/>
                </a:moveTo>
                <a:lnTo>
                  <a:pt x="2875308" y="0"/>
                </a:lnTo>
                <a:lnTo>
                  <a:pt x="2875308" y="2386506"/>
                </a:lnTo>
                <a:lnTo>
                  <a:pt x="0" y="238650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TextBox 9" id="9"/>
          <p:cNvSpPr txBox="true"/>
          <p:nvPr/>
        </p:nvSpPr>
        <p:spPr>
          <a:xfrm rot="0">
            <a:off x="17259300" y="9210675"/>
            <a:ext cx="152400" cy="200025"/>
          </a:xfrm>
          <a:prstGeom prst="rect">
            <a:avLst/>
          </a:prstGeom>
        </p:spPr>
        <p:txBody>
          <a:bodyPr anchor="t" rtlCol="false" tIns="0" lIns="0" bIns="0" rIns="0" wrap="none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25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956673" y="2733478"/>
            <a:ext cx="6994207" cy="4648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80"/>
              </a:lnSpc>
            </a:pPr>
            <a:r>
              <a:rPr lang="en-US" sz="2700" u="sng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  <a:hlinkClick r:id="rId8" tooltip="https://pl.wikipedia.org/wiki/J%C3%B3zef_Hofmann"/>
              </a:rPr>
              <a:t>https://pl.wikipedia.org/wiki/Józef_Hofmann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956673" y="3455473"/>
            <a:ext cx="6214586" cy="4648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80"/>
              </a:lnSpc>
            </a:pPr>
            <a:r>
              <a:rPr lang="en-US" sz="2700" u="sng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  <a:hlinkClick r:id="rId9" tooltip="https://polskaswiatu.pl/jozef-hoffmann"/>
              </a:rPr>
              <a:t>https://polskaswiatu.pl/jozef-hoffmann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956673" y="4177468"/>
            <a:ext cx="9499640" cy="4648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80"/>
              </a:lnSpc>
            </a:pPr>
            <a:r>
              <a:rPr lang="en-US" sz="2700" u="sng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  <a:hlinkClick r:id="rId10" tooltip="https://chopin.nifc.pl/pl/chopin/osoba/3868_hofmann_jozef"/>
              </a:rPr>
              <a:t>https://chopin.nifc.pl/pl/chopin/osoba/3868_hofmann_jozef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920967" y="5621457"/>
            <a:ext cx="14159391" cy="4648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80"/>
              </a:lnSpc>
            </a:pPr>
            <a:r>
              <a:rPr lang="en-US" sz="2700" u="sng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  <a:hlinkClick r:id="rId11" tooltip="https://www.polonia.sk/2020/04/04/jozef-hofmann-pianista-i-wynalazca"/>
              </a:rPr>
              <a:t>https://www.polonia.sk/2020/04/04/jozef-hofmann-pianista-i-wynalazca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956673" y="7065446"/>
            <a:ext cx="8043862" cy="4648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80"/>
              </a:lnSpc>
            </a:pPr>
            <a:r>
              <a:rPr lang="en-US" sz="2700" u="sng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  <a:hlinkClick r:id="rId12" tooltip="https://www.youtube.com/watch?v=aNNEdSUv9_A"/>
              </a:rPr>
              <a:t>https://www.youtube.com/watch?v=aNNEdSUv9_A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956673" y="7787441"/>
            <a:ext cx="8091845" cy="4648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80"/>
              </a:lnSpc>
            </a:pPr>
            <a:r>
              <a:rPr lang="en-US" sz="2700" u="sng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  <a:hlinkClick r:id="rId13" tooltip="https://www.youtube.com/watch?v=ASOpmS2IdYU"/>
              </a:rPr>
              <a:t>https://www.youtube.com/watch?v=ASOpmS2IdYU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956673" y="6343451"/>
            <a:ext cx="14843744" cy="4648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80"/>
              </a:lnSpc>
            </a:pPr>
            <a:r>
              <a:rPr lang="en-US" sz="2700" u="sng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  <a:hlinkClick r:id="rId14" tooltip="https://mec.edu.pl/wp-content/uploads/2016/07/Gniewek-o-Jozef-Hofman.pdf"/>
              </a:rPr>
              <a:t>https://mec.edu.pl/wp-content/uploads/2016/07/Gniewek-o-Jozef-Hofman.pdf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920967" y="4899462"/>
            <a:ext cx="14879450" cy="4648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80"/>
              </a:lnSpc>
            </a:pPr>
            <a:r>
              <a:rPr lang="en-US" sz="2700" u="sng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  <a:hlinkClick r:id="rId15" tooltip="https://doci.pl/donowa/jozef-hofmann-geniusz-zapomniany-jan-zdzarski+fns8xc8x"/>
              </a:rPr>
              <a:t>https://doci.pl/donowa/jozef-hofmann-geniusz-zapomniany-jan-zdzarski+fns8xc8x</a:t>
            </a:r>
          </a:p>
        </p:txBody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18444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1925315" y="1028700"/>
            <a:ext cx="12492751" cy="8229600"/>
          </a:xfrm>
          <a:custGeom>
            <a:avLst/>
            <a:gdLst/>
            <a:ahLst/>
            <a:cxnLst/>
            <a:rect r="r" b="b" t="t" l="l"/>
            <a:pathLst>
              <a:path h="8229600" w="12492751">
                <a:moveTo>
                  <a:pt x="0" y="0"/>
                </a:moveTo>
                <a:lnTo>
                  <a:pt x="12492751" y="0"/>
                </a:lnTo>
                <a:lnTo>
                  <a:pt x="12492751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8537244" y="1243773"/>
            <a:ext cx="3152630" cy="1907341"/>
          </a:xfrm>
          <a:custGeom>
            <a:avLst/>
            <a:gdLst/>
            <a:ahLst/>
            <a:cxnLst/>
            <a:rect r="r" b="b" t="t" l="l"/>
            <a:pathLst>
              <a:path h="1907341" w="3152630">
                <a:moveTo>
                  <a:pt x="0" y="0"/>
                </a:moveTo>
                <a:lnTo>
                  <a:pt x="3152630" y="0"/>
                </a:lnTo>
                <a:lnTo>
                  <a:pt x="3152630" y="1907341"/>
                </a:lnTo>
                <a:lnTo>
                  <a:pt x="0" y="19073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5" id="5"/>
          <p:cNvSpPr/>
          <p:nvPr/>
        </p:nvSpPr>
        <p:spPr>
          <a:xfrm flipH="false" flipV="false" rot="0">
            <a:off x="557278" y="8276091"/>
            <a:ext cx="2507504" cy="1550518"/>
          </a:xfrm>
          <a:custGeom>
            <a:avLst/>
            <a:gdLst/>
            <a:ahLst/>
            <a:cxnLst/>
            <a:rect r="r" b="b" t="t" l="l"/>
            <a:pathLst>
              <a:path h="1550518" w="2507504">
                <a:moveTo>
                  <a:pt x="0" y="0"/>
                </a:moveTo>
                <a:lnTo>
                  <a:pt x="2507504" y="0"/>
                </a:lnTo>
                <a:lnTo>
                  <a:pt x="2507504" y="1550518"/>
                </a:lnTo>
                <a:lnTo>
                  <a:pt x="0" y="155051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6" id="6"/>
          <p:cNvSpPr/>
          <p:nvPr/>
        </p:nvSpPr>
        <p:spPr>
          <a:xfrm flipH="false" flipV="false" rot="0">
            <a:off x="7821100" y="4936550"/>
            <a:ext cx="10466900" cy="8229600"/>
          </a:xfrm>
          <a:custGeom>
            <a:avLst/>
            <a:gdLst/>
            <a:ahLst/>
            <a:cxnLst/>
            <a:rect r="r" b="b" t="t" l="l"/>
            <a:pathLst>
              <a:path h="8229600" w="10466900">
                <a:moveTo>
                  <a:pt x="0" y="0"/>
                </a:moveTo>
                <a:lnTo>
                  <a:pt x="10466900" y="0"/>
                </a:lnTo>
                <a:lnTo>
                  <a:pt x="104669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7" id="7"/>
          <p:cNvSpPr/>
          <p:nvPr/>
        </p:nvSpPr>
        <p:spPr>
          <a:xfrm flipH="false" flipV="false" rot="0">
            <a:off x="14960304" y="7440103"/>
            <a:ext cx="2875308" cy="2386506"/>
          </a:xfrm>
          <a:custGeom>
            <a:avLst/>
            <a:gdLst/>
            <a:ahLst/>
            <a:cxnLst/>
            <a:rect r="r" b="b" t="t" l="l"/>
            <a:pathLst>
              <a:path h="2386506" w="2875308">
                <a:moveTo>
                  <a:pt x="0" y="0"/>
                </a:moveTo>
                <a:lnTo>
                  <a:pt x="2875308" y="0"/>
                </a:lnTo>
                <a:lnTo>
                  <a:pt x="2875308" y="2386506"/>
                </a:lnTo>
                <a:lnTo>
                  <a:pt x="0" y="238650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TextBox 8" id="8"/>
          <p:cNvSpPr txBox="true"/>
          <p:nvPr/>
        </p:nvSpPr>
        <p:spPr>
          <a:xfrm rot="0">
            <a:off x="125965" y="2001520"/>
            <a:ext cx="9444546" cy="63030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519"/>
              </a:lnSpc>
            </a:pPr>
            <a:r>
              <a:rPr lang="en-US" sz="13999">
                <a:solidFill>
                  <a:srgbClr val="221F1B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Dziękujemy</a:t>
            </a:r>
          </a:p>
          <a:p>
            <a:pPr algn="ctr">
              <a:lnSpc>
                <a:spcPts val="16519"/>
              </a:lnSpc>
            </a:pPr>
            <a:r>
              <a:rPr lang="en-US" sz="13999">
                <a:solidFill>
                  <a:srgbClr val="221F1B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za</a:t>
            </a:r>
          </a:p>
          <a:p>
            <a:pPr algn="ctr">
              <a:lnSpc>
                <a:spcPts val="16519"/>
              </a:lnSpc>
            </a:pPr>
            <a:r>
              <a:rPr lang="en-US" sz="13999">
                <a:solidFill>
                  <a:srgbClr val="221F1B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uwagę!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7259300" y="9210675"/>
            <a:ext cx="152400" cy="200025"/>
          </a:xfrm>
          <a:prstGeom prst="rect">
            <a:avLst/>
          </a:prstGeom>
        </p:spPr>
        <p:txBody>
          <a:bodyPr anchor="t" rtlCol="false" tIns="0" lIns="0" bIns="0" rIns="0" wrap="none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26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81380" r="-53135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13815" y="957288"/>
            <a:ext cx="16060371" cy="8372424"/>
          </a:xfrm>
          <a:custGeom>
            <a:avLst/>
            <a:gdLst/>
            <a:ahLst/>
            <a:cxnLst/>
            <a:rect r="r" b="b" t="t" l="l"/>
            <a:pathLst>
              <a:path h="8372424" w="16060371">
                <a:moveTo>
                  <a:pt x="0" y="0"/>
                </a:moveTo>
                <a:lnTo>
                  <a:pt x="16060370" y="0"/>
                </a:lnTo>
                <a:lnTo>
                  <a:pt x="16060370" y="8372424"/>
                </a:lnTo>
                <a:lnTo>
                  <a:pt x="0" y="83724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13182" r="0" b="-13182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-741016" y="-6021857"/>
            <a:ext cx="7560945" cy="8229600"/>
          </a:xfrm>
          <a:custGeom>
            <a:avLst/>
            <a:gdLst/>
            <a:ahLst/>
            <a:cxnLst/>
            <a:rect r="r" b="b" t="t" l="l"/>
            <a:pathLst>
              <a:path h="8229600" w="7560945">
                <a:moveTo>
                  <a:pt x="0" y="0"/>
                </a:moveTo>
                <a:lnTo>
                  <a:pt x="7560945" y="0"/>
                </a:lnTo>
                <a:lnTo>
                  <a:pt x="7560945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4682983" y="564666"/>
            <a:ext cx="3152630" cy="1907341"/>
          </a:xfrm>
          <a:custGeom>
            <a:avLst/>
            <a:gdLst/>
            <a:ahLst/>
            <a:cxnLst/>
            <a:rect r="r" b="b" t="t" l="l"/>
            <a:pathLst>
              <a:path h="1907341" w="3152630">
                <a:moveTo>
                  <a:pt x="0" y="0"/>
                </a:moveTo>
                <a:lnTo>
                  <a:pt x="3152629" y="0"/>
                </a:lnTo>
                <a:lnTo>
                  <a:pt x="3152629" y="1907341"/>
                </a:lnTo>
                <a:lnTo>
                  <a:pt x="0" y="19073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6" id="6"/>
          <p:cNvSpPr/>
          <p:nvPr/>
        </p:nvSpPr>
        <p:spPr>
          <a:xfrm flipH="false" flipV="false" rot="0">
            <a:off x="255156" y="8736482"/>
            <a:ext cx="2507504" cy="1550518"/>
          </a:xfrm>
          <a:custGeom>
            <a:avLst/>
            <a:gdLst/>
            <a:ahLst/>
            <a:cxnLst/>
            <a:rect r="r" b="b" t="t" l="l"/>
            <a:pathLst>
              <a:path h="1550518" w="2507504">
                <a:moveTo>
                  <a:pt x="0" y="0"/>
                </a:moveTo>
                <a:lnTo>
                  <a:pt x="2507504" y="0"/>
                </a:lnTo>
                <a:lnTo>
                  <a:pt x="2507504" y="1550518"/>
                </a:lnTo>
                <a:lnTo>
                  <a:pt x="0" y="155051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7" id="7"/>
          <p:cNvSpPr/>
          <p:nvPr/>
        </p:nvSpPr>
        <p:spPr>
          <a:xfrm flipH="false" flipV="false" rot="0">
            <a:off x="14960304" y="7900494"/>
            <a:ext cx="2875308" cy="2386506"/>
          </a:xfrm>
          <a:custGeom>
            <a:avLst/>
            <a:gdLst/>
            <a:ahLst/>
            <a:cxnLst/>
            <a:rect r="r" b="b" t="t" l="l"/>
            <a:pathLst>
              <a:path h="2386506" w="2875308">
                <a:moveTo>
                  <a:pt x="0" y="0"/>
                </a:moveTo>
                <a:lnTo>
                  <a:pt x="2875308" y="0"/>
                </a:lnTo>
                <a:lnTo>
                  <a:pt x="2875308" y="2386506"/>
                </a:lnTo>
                <a:lnTo>
                  <a:pt x="0" y="238650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graphicFrame>
        <p:nvGraphicFramePr>
          <p:cNvPr name="Table 8" id="8"/>
          <p:cNvGraphicFramePr>
            <a:graphicFrameLocks noGrp="true"/>
          </p:cNvGraphicFramePr>
          <p:nvPr/>
        </p:nvGraphicFramePr>
        <p:xfrm>
          <a:off x="2102179" y="2324100"/>
          <a:ext cx="14083643" cy="6296025"/>
        </p:xfrm>
        <a:graphic>
          <a:graphicData uri="http://schemas.openxmlformats.org/drawingml/2006/table">
            <a:tbl>
              <a:tblPr/>
              <a:tblGrid>
                <a:gridCol w="3096350"/>
                <a:gridCol w="10987293"/>
              </a:tblGrid>
              <a:tr h="862469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1876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Polska pod zaborami - Kraków w zaborze austriackim 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6206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1880-1890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Rozkwit kultury i nauki w Galicji - Hofman dorasta w środowisku muzycznym związanym z tradycją Chopina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2469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1918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Odzyskanie przez Polskę niepodległości 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2469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1920-1939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Okres II Rzeczypospolitej - Hofmann odwiedza Polskę kilkakrotnie 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6206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1939-1945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II wojna światowa - Hofmann w USA, wspiera pomoc dla Polski, organizując koncerty charytatywne 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6206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1957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Rok jego śmierci - Polska w okresie powojennym, Hofmann pozostaje jednym z najwybitniejszych Polaków w świecie muzyki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name="TextBox 9" id="9"/>
          <p:cNvSpPr txBox="true"/>
          <p:nvPr/>
        </p:nvSpPr>
        <p:spPr>
          <a:xfrm rot="0">
            <a:off x="17259300" y="9210675"/>
            <a:ext cx="152400" cy="200025"/>
          </a:xfrm>
          <a:prstGeom prst="rect">
            <a:avLst/>
          </a:prstGeom>
        </p:spPr>
        <p:txBody>
          <a:bodyPr anchor="t" rtlCol="false" tIns="0" lIns="0" bIns="0" rIns="0" wrap="none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3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3433928" y="1047750"/>
            <a:ext cx="11420144" cy="1123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50"/>
              </a:lnSpc>
            </a:pPr>
            <a:r>
              <a:rPr lang="en-US" sz="7500">
                <a:solidFill>
                  <a:srgbClr val="221F1B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Polska - kalendarium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81380" r="-53135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13815" y="957288"/>
            <a:ext cx="16060371" cy="8372424"/>
          </a:xfrm>
          <a:custGeom>
            <a:avLst/>
            <a:gdLst/>
            <a:ahLst/>
            <a:cxnLst/>
            <a:rect r="r" b="b" t="t" l="l"/>
            <a:pathLst>
              <a:path h="8372424" w="16060371">
                <a:moveTo>
                  <a:pt x="0" y="0"/>
                </a:moveTo>
                <a:lnTo>
                  <a:pt x="16060370" y="0"/>
                </a:lnTo>
                <a:lnTo>
                  <a:pt x="16060370" y="8372424"/>
                </a:lnTo>
                <a:lnTo>
                  <a:pt x="0" y="83724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13182" r="0" b="-13182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-741016" y="-6021857"/>
            <a:ext cx="7560945" cy="8229600"/>
          </a:xfrm>
          <a:custGeom>
            <a:avLst/>
            <a:gdLst/>
            <a:ahLst/>
            <a:cxnLst/>
            <a:rect r="r" b="b" t="t" l="l"/>
            <a:pathLst>
              <a:path h="8229600" w="7560945">
                <a:moveTo>
                  <a:pt x="0" y="0"/>
                </a:moveTo>
                <a:lnTo>
                  <a:pt x="7560945" y="0"/>
                </a:lnTo>
                <a:lnTo>
                  <a:pt x="7560945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4682983" y="564666"/>
            <a:ext cx="3152630" cy="1907341"/>
          </a:xfrm>
          <a:custGeom>
            <a:avLst/>
            <a:gdLst/>
            <a:ahLst/>
            <a:cxnLst/>
            <a:rect r="r" b="b" t="t" l="l"/>
            <a:pathLst>
              <a:path h="1907341" w="3152630">
                <a:moveTo>
                  <a:pt x="0" y="0"/>
                </a:moveTo>
                <a:lnTo>
                  <a:pt x="3152629" y="0"/>
                </a:lnTo>
                <a:lnTo>
                  <a:pt x="3152629" y="1907341"/>
                </a:lnTo>
                <a:lnTo>
                  <a:pt x="0" y="19073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6" id="6"/>
          <p:cNvSpPr/>
          <p:nvPr/>
        </p:nvSpPr>
        <p:spPr>
          <a:xfrm flipH="false" flipV="false" rot="0">
            <a:off x="255156" y="8736482"/>
            <a:ext cx="2507504" cy="1550518"/>
          </a:xfrm>
          <a:custGeom>
            <a:avLst/>
            <a:gdLst/>
            <a:ahLst/>
            <a:cxnLst/>
            <a:rect r="r" b="b" t="t" l="l"/>
            <a:pathLst>
              <a:path h="1550518" w="2507504">
                <a:moveTo>
                  <a:pt x="0" y="0"/>
                </a:moveTo>
                <a:lnTo>
                  <a:pt x="2507504" y="0"/>
                </a:lnTo>
                <a:lnTo>
                  <a:pt x="2507504" y="1550518"/>
                </a:lnTo>
                <a:lnTo>
                  <a:pt x="0" y="155051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7" id="7"/>
          <p:cNvSpPr/>
          <p:nvPr/>
        </p:nvSpPr>
        <p:spPr>
          <a:xfrm flipH="false" flipV="false" rot="0">
            <a:off x="14960304" y="7900494"/>
            <a:ext cx="2875308" cy="2386506"/>
          </a:xfrm>
          <a:custGeom>
            <a:avLst/>
            <a:gdLst/>
            <a:ahLst/>
            <a:cxnLst/>
            <a:rect r="r" b="b" t="t" l="l"/>
            <a:pathLst>
              <a:path h="2386506" w="2875308">
                <a:moveTo>
                  <a:pt x="0" y="0"/>
                </a:moveTo>
                <a:lnTo>
                  <a:pt x="2875308" y="0"/>
                </a:lnTo>
                <a:lnTo>
                  <a:pt x="2875308" y="2386506"/>
                </a:lnTo>
                <a:lnTo>
                  <a:pt x="0" y="238650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grpSp>
        <p:nvGrpSpPr>
          <p:cNvPr name="Group 8" id="8"/>
          <p:cNvGrpSpPr/>
          <p:nvPr/>
        </p:nvGrpSpPr>
        <p:grpSpPr>
          <a:xfrm rot="0">
            <a:off x="2099014" y="4463415"/>
            <a:ext cx="14089972" cy="857250"/>
            <a:chOff x="0" y="0"/>
            <a:chExt cx="3710939" cy="225778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3710939" cy="225778"/>
            </a:xfrm>
            <a:custGeom>
              <a:avLst/>
              <a:gdLst/>
              <a:ahLst/>
              <a:cxnLst/>
              <a:rect r="r" b="b" t="t" l="l"/>
              <a:pathLst>
                <a:path h="225778" w="3710939">
                  <a:moveTo>
                    <a:pt x="0" y="0"/>
                  </a:moveTo>
                  <a:lnTo>
                    <a:pt x="3710939" y="0"/>
                  </a:lnTo>
                  <a:lnTo>
                    <a:pt x="3710939" y="225778"/>
                  </a:lnTo>
                  <a:lnTo>
                    <a:pt x="0" y="225778"/>
                  </a:lnTo>
                  <a:close/>
                </a:path>
              </a:pathLst>
            </a:custGeom>
            <a:solidFill>
              <a:srgbClr val="FFDE59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47625"/>
              <a:ext cx="3710939" cy="27340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2099014" y="7043244"/>
            <a:ext cx="14089972" cy="857250"/>
            <a:chOff x="0" y="0"/>
            <a:chExt cx="3710939" cy="225778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3710939" cy="225778"/>
            </a:xfrm>
            <a:custGeom>
              <a:avLst/>
              <a:gdLst/>
              <a:ahLst/>
              <a:cxnLst/>
              <a:rect r="r" b="b" t="t" l="l"/>
              <a:pathLst>
                <a:path h="225778" w="3710939">
                  <a:moveTo>
                    <a:pt x="0" y="0"/>
                  </a:moveTo>
                  <a:lnTo>
                    <a:pt x="3710939" y="0"/>
                  </a:lnTo>
                  <a:lnTo>
                    <a:pt x="3710939" y="225778"/>
                  </a:lnTo>
                  <a:lnTo>
                    <a:pt x="0" y="225778"/>
                  </a:lnTo>
                  <a:close/>
                </a:path>
              </a:pathLst>
            </a:custGeom>
            <a:solidFill>
              <a:srgbClr val="FFDE59"/>
            </a:solidFill>
          </p:spPr>
        </p:sp>
        <p:sp>
          <p:nvSpPr>
            <p:cNvPr name="TextBox 13" id="13"/>
            <p:cNvSpPr txBox="true"/>
            <p:nvPr/>
          </p:nvSpPr>
          <p:spPr>
            <a:xfrm>
              <a:off x="0" y="-47625"/>
              <a:ext cx="3710939" cy="27340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graphicFrame>
        <p:nvGraphicFramePr>
          <p:cNvPr name="Table 14" id="14"/>
          <p:cNvGraphicFramePr>
            <a:graphicFrameLocks noGrp="true"/>
          </p:cNvGraphicFramePr>
          <p:nvPr/>
        </p:nvGraphicFramePr>
        <p:xfrm>
          <a:off x="2099014" y="2326157"/>
          <a:ext cx="14089972" cy="6410325"/>
        </p:xfrm>
        <a:graphic>
          <a:graphicData uri="http://schemas.openxmlformats.org/drawingml/2006/table">
            <a:tbl>
              <a:tblPr/>
              <a:tblGrid>
                <a:gridCol w="1951383"/>
                <a:gridCol w="12138590"/>
              </a:tblGrid>
              <a:tr h="1236072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1876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Urodzony 20 stycznia 1876 roku w Krakowie. Syn Kazimierza Hofmana i Matyldy Pindelskiej-Hofmanowej 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2376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1881-1885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Przejawy niezwykłego talentu muzycznego - występy publiczne od 6. roku życia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2376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1886-1887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Tournée koncertowe po Europie i USA jako “cudowne dziecko fortepianu”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2376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1887-1888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Występy w USA(m.in. w Nowym Jorku, Bostonie i Chicago)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2376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1888-1892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Studiował pod kierunkiem Antona Rubinsteina w Petersburgu 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2376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1894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Zadebiutował oficjalnie jako dorosły pianista - rozpoczął światową karierę koncertową 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2376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1904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Otrzymał obywatelstwo amerykańskie</a:t>
                      </a:r>
                      <a:r>
                        <a:rPr lang="en-US" sz="2100">
                          <a:solidFill>
                            <a:srgbClr val="00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name="TextBox 15" id="15"/>
          <p:cNvSpPr txBox="true"/>
          <p:nvPr/>
        </p:nvSpPr>
        <p:spPr>
          <a:xfrm rot="0">
            <a:off x="17259300" y="9210675"/>
            <a:ext cx="152400" cy="200025"/>
          </a:xfrm>
          <a:prstGeom prst="rect">
            <a:avLst/>
          </a:prstGeom>
        </p:spPr>
        <p:txBody>
          <a:bodyPr anchor="t" rtlCol="false" tIns="0" lIns="0" bIns="0" rIns="0" wrap="none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4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3433928" y="1047750"/>
            <a:ext cx="11420144" cy="1123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50"/>
              </a:lnSpc>
            </a:pPr>
            <a:r>
              <a:rPr lang="en-US" sz="7500">
                <a:solidFill>
                  <a:srgbClr val="221F1B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Hofmann- kalendarium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81380" r="-53135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13815" y="957288"/>
            <a:ext cx="16060371" cy="8372424"/>
          </a:xfrm>
          <a:custGeom>
            <a:avLst/>
            <a:gdLst/>
            <a:ahLst/>
            <a:cxnLst/>
            <a:rect r="r" b="b" t="t" l="l"/>
            <a:pathLst>
              <a:path h="8372424" w="16060371">
                <a:moveTo>
                  <a:pt x="0" y="0"/>
                </a:moveTo>
                <a:lnTo>
                  <a:pt x="16060370" y="0"/>
                </a:lnTo>
                <a:lnTo>
                  <a:pt x="16060370" y="8372424"/>
                </a:lnTo>
                <a:lnTo>
                  <a:pt x="0" y="83724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13182" r="0" b="-13182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-741016" y="-6021857"/>
            <a:ext cx="7560945" cy="8229600"/>
          </a:xfrm>
          <a:custGeom>
            <a:avLst/>
            <a:gdLst/>
            <a:ahLst/>
            <a:cxnLst/>
            <a:rect r="r" b="b" t="t" l="l"/>
            <a:pathLst>
              <a:path h="8229600" w="7560945">
                <a:moveTo>
                  <a:pt x="0" y="0"/>
                </a:moveTo>
                <a:lnTo>
                  <a:pt x="7560945" y="0"/>
                </a:lnTo>
                <a:lnTo>
                  <a:pt x="7560945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4682983" y="564666"/>
            <a:ext cx="3152630" cy="1907341"/>
          </a:xfrm>
          <a:custGeom>
            <a:avLst/>
            <a:gdLst/>
            <a:ahLst/>
            <a:cxnLst/>
            <a:rect r="r" b="b" t="t" l="l"/>
            <a:pathLst>
              <a:path h="1907341" w="3152630">
                <a:moveTo>
                  <a:pt x="0" y="0"/>
                </a:moveTo>
                <a:lnTo>
                  <a:pt x="3152629" y="0"/>
                </a:lnTo>
                <a:lnTo>
                  <a:pt x="3152629" y="1907341"/>
                </a:lnTo>
                <a:lnTo>
                  <a:pt x="0" y="19073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6" id="6"/>
          <p:cNvSpPr/>
          <p:nvPr/>
        </p:nvSpPr>
        <p:spPr>
          <a:xfrm flipH="false" flipV="false" rot="0">
            <a:off x="255156" y="8736482"/>
            <a:ext cx="2507504" cy="1550518"/>
          </a:xfrm>
          <a:custGeom>
            <a:avLst/>
            <a:gdLst/>
            <a:ahLst/>
            <a:cxnLst/>
            <a:rect r="r" b="b" t="t" l="l"/>
            <a:pathLst>
              <a:path h="1550518" w="2507504">
                <a:moveTo>
                  <a:pt x="0" y="0"/>
                </a:moveTo>
                <a:lnTo>
                  <a:pt x="2507504" y="0"/>
                </a:lnTo>
                <a:lnTo>
                  <a:pt x="2507504" y="1550518"/>
                </a:lnTo>
                <a:lnTo>
                  <a:pt x="0" y="155051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7" id="7"/>
          <p:cNvSpPr/>
          <p:nvPr/>
        </p:nvSpPr>
        <p:spPr>
          <a:xfrm flipH="false" flipV="false" rot="0">
            <a:off x="14960304" y="7900494"/>
            <a:ext cx="2875308" cy="2386506"/>
          </a:xfrm>
          <a:custGeom>
            <a:avLst/>
            <a:gdLst/>
            <a:ahLst/>
            <a:cxnLst/>
            <a:rect r="r" b="b" t="t" l="l"/>
            <a:pathLst>
              <a:path h="2386506" w="2875308">
                <a:moveTo>
                  <a:pt x="0" y="0"/>
                </a:moveTo>
                <a:lnTo>
                  <a:pt x="2875308" y="0"/>
                </a:lnTo>
                <a:lnTo>
                  <a:pt x="2875308" y="2386506"/>
                </a:lnTo>
                <a:lnTo>
                  <a:pt x="0" y="238650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grpSp>
        <p:nvGrpSpPr>
          <p:cNvPr name="Group 8" id="8"/>
          <p:cNvGrpSpPr/>
          <p:nvPr/>
        </p:nvGrpSpPr>
        <p:grpSpPr>
          <a:xfrm rot="0">
            <a:off x="2099014" y="7043244"/>
            <a:ext cx="14089972" cy="857250"/>
            <a:chOff x="0" y="0"/>
            <a:chExt cx="3710939" cy="225778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3710939" cy="225778"/>
            </a:xfrm>
            <a:custGeom>
              <a:avLst/>
              <a:gdLst/>
              <a:ahLst/>
              <a:cxnLst/>
              <a:rect r="r" b="b" t="t" l="l"/>
              <a:pathLst>
                <a:path h="225778" w="3710939">
                  <a:moveTo>
                    <a:pt x="0" y="0"/>
                  </a:moveTo>
                  <a:lnTo>
                    <a:pt x="3710939" y="0"/>
                  </a:lnTo>
                  <a:lnTo>
                    <a:pt x="3710939" y="225778"/>
                  </a:lnTo>
                  <a:lnTo>
                    <a:pt x="0" y="225778"/>
                  </a:lnTo>
                  <a:close/>
                </a:path>
              </a:pathLst>
            </a:custGeom>
            <a:solidFill>
              <a:srgbClr val="FFDE59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47625"/>
              <a:ext cx="3710939" cy="27340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graphicFrame>
        <p:nvGraphicFramePr>
          <p:cNvPr name="Table 11" id="11"/>
          <p:cNvGraphicFramePr>
            <a:graphicFrameLocks noGrp="true"/>
          </p:cNvGraphicFramePr>
          <p:nvPr/>
        </p:nvGraphicFramePr>
        <p:xfrm>
          <a:off x="2099014" y="2326157"/>
          <a:ext cx="14089972" cy="6410325"/>
        </p:xfrm>
        <a:graphic>
          <a:graphicData uri="http://schemas.openxmlformats.org/drawingml/2006/table">
            <a:tbl>
              <a:tblPr/>
              <a:tblGrid>
                <a:gridCol w="1951383"/>
                <a:gridCol w="12138590"/>
              </a:tblGrid>
              <a:tr h="1236072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1905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Ożenił się z Marie Eustis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2376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1907-1909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Narodziny dzieci: Josef Anton Jr. i Antonina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2376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1913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Rozpoczął działalność pedagogiczną i wynalazczą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2376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1924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Rozwód z Marie Eustis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2376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1928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Ożenił się z Betty Short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2376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1924-1938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Dyrektor Curtis Institute of Music w Filadelfii 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2376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1938-1946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Stopniowe ograniczenie występów z powodu pogorszającego się zdrowia 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name="TextBox 12" id="12"/>
          <p:cNvSpPr txBox="true"/>
          <p:nvPr/>
        </p:nvSpPr>
        <p:spPr>
          <a:xfrm rot="0">
            <a:off x="17259300" y="9210675"/>
            <a:ext cx="152400" cy="200025"/>
          </a:xfrm>
          <a:prstGeom prst="rect">
            <a:avLst/>
          </a:prstGeom>
        </p:spPr>
        <p:txBody>
          <a:bodyPr anchor="t" rtlCol="false" tIns="0" lIns="0" bIns="0" rIns="0" wrap="none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5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3433928" y="1047750"/>
            <a:ext cx="11420144" cy="1123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50"/>
              </a:lnSpc>
            </a:pPr>
            <a:r>
              <a:rPr lang="en-US" sz="7500">
                <a:solidFill>
                  <a:srgbClr val="221F1B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Hofmann- kalendarium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81380" r="-53135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13815" y="957288"/>
            <a:ext cx="16060371" cy="8372424"/>
          </a:xfrm>
          <a:custGeom>
            <a:avLst/>
            <a:gdLst/>
            <a:ahLst/>
            <a:cxnLst/>
            <a:rect r="r" b="b" t="t" l="l"/>
            <a:pathLst>
              <a:path h="8372424" w="16060371">
                <a:moveTo>
                  <a:pt x="0" y="0"/>
                </a:moveTo>
                <a:lnTo>
                  <a:pt x="16060370" y="0"/>
                </a:lnTo>
                <a:lnTo>
                  <a:pt x="16060370" y="8372424"/>
                </a:lnTo>
                <a:lnTo>
                  <a:pt x="0" y="83724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13182" r="0" b="-13182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-741016" y="-6021857"/>
            <a:ext cx="7560945" cy="8229600"/>
          </a:xfrm>
          <a:custGeom>
            <a:avLst/>
            <a:gdLst/>
            <a:ahLst/>
            <a:cxnLst/>
            <a:rect r="r" b="b" t="t" l="l"/>
            <a:pathLst>
              <a:path h="8229600" w="7560945">
                <a:moveTo>
                  <a:pt x="0" y="0"/>
                </a:moveTo>
                <a:lnTo>
                  <a:pt x="7560945" y="0"/>
                </a:lnTo>
                <a:lnTo>
                  <a:pt x="7560945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4682983" y="564666"/>
            <a:ext cx="3152630" cy="1907341"/>
          </a:xfrm>
          <a:custGeom>
            <a:avLst/>
            <a:gdLst/>
            <a:ahLst/>
            <a:cxnLst/>
            <a:rect r="r" b="b" t="t" l="l"/>
            <a:pathLst>
              <a:path h="1907341" w="3152630">
                <a:moveTo>
                  <a:pt x="0" y="0"/>
                </a:moveTo>
                <a:lnTo>
                  <a:pt x="3152629" y="0"/>
                </a:lnTo>
                <a:lnTo>
                  <a:pt x="3152629" y="1907341"/>
                </a:lnTo>
                <a:lnTo>
                  <a:pt x="0" y="19073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6" id="6"/>
          <p:cNvSpPr/>
          <p:nvPr/>
        </p:nvSpPr>
        <p:spPr>
          <a:xfrm flipH="false" flipV="false" rot="0">
            <a:off x="255156" y="8736482"/>
            <a:ext cx="2507504" cy="1550518"/>
          </a:xfrm>
          <a:custGeom>
            <a:avLst/>
            <a:gdLst/>
            <a:ahLst/>
            <a:cxnLst/>
            <a:rect r="r" b="b" t="t" l="l"/>
            <a:pathLst>
              <a:path h="1550518" w="2507504">
                <a:moveTo>
                  <a:pt x="0" y="0"/>
                </a:moveTo>
                <a:lnTo>
                  <a:pt x="2507504" y="0"/>
                </a:lnTo>
                <a:lnTo>
                  <a:pt x="2507504" y="1550518"/>
                </a:lnTo>
                <a:lnTo>
                  <a:pt x="0" y="155051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7" id="7"/>
          <p:cNvSpPr/>
          <p:nvPr/>
        </p:nvSpPr>
        <p:spPr>
          <a:xfrm flipH="false" flipV="false" rot="0">
            <a:off x="14960304" y="7900494"/>
            <a:ext cx="2875308" cy="2386506"/>
          </a:xfrm>
          <a:custGeom>
            <a:avLst/>
            <a:gdLst/>
            <a:ahLst/>
            <a:cxnLst/>
            <a:rect r="r" b="b" t="t" l="l"/>
            <a:pathLst>
              <a:path h="2386506" w="2875308">
                <a:moveTo>
                  <a:pt x="0" y="0"/>
                </a:moveTo>
                <a:lnTo>
                  <a:pt x="2875308" y="0"/>
                </a:lnTo>
                <a:lnTo>
                  <a:pt x="2875308" y="2386506"/>
                </a:lnTo>
                <a:lnTo>
                  <a:pt x="0" y="238650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grpSp>
        <p:nvGrpSpPr>
          <p:cNvPr name="Group 8" id="8"/>
          <p:cNvGrpSpPr/>
          <p:nvPr/>
        </p:nvGrpSpPr>
        <p:grpSpPr>
          <a:xfrm rot="0">
            <a:off x="2099014" y="2326157"/>
            <a:ext cx="14089972" cy="1247775"/>
            <a:chOff x="0" y="0"/>
            <a:chExt cx="3710939" cy="328632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3710939" cy="328632"/>
            </a:xfrm>
            <a:custGeom>
              <a:avLst/>
              <a:gdLst/>
              <a:ahLst/>
              <a:cxnLst/>
              <a:rect r="r" b="b" t="t" l="l"/>
              <a:pathLst>
                <a:path h="328632" w="3710939">
                  <a:moveTo>
                    <a:pt x="0" y="0"/>
                  </a:moveTo>
                  <a:lnTo>
                    <a:pt x="3710939" y="0"/>
                  </a:lnTo>
                  <a:lnTo>
                    <a:pt x="3710939" y="328632"/>
                  </a:lnTo>
                  <a:lnTo>
                    <a:pt x="0" y="328632"/>
                  </a:lnTo>
                  <a:close/>
                </a:path>
              </a:pathLst>
            </a:custGeom>
            <a:solidFill>
              <a:srgbClr val="FFDE59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47625"/>
              <a:ext cx="3710939" cy="37625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graphicFrame>
        <p:nvGraphicFramePr>
          <p:cNvPr name="Table 11" id="11"/>
          <p:cNvGraphicFramePr>
            <a:graphicFrameLocks noGrp="true"/>
          </p:cNvGraphicFramePr>
          <p:nvPr/>
        </p:nvGraphicFramePr>
        <p:xfrm>
          <a:off x="2099014" y="2326157"/>
          <a:ext cx="14089972" cy="2495550"/>
        </p:xfrm>
        <a:graphic>
          <a:graphicData uri="http://schemas.openxmlformats.org/drawingml/2006/table">
            <a:tbl>
              <a:tblPr/>
              <a:tblGrid>
                <a:gridCol w="1951383"/>
                <a:gridCol w="12138590"/>
              </a:tblGrid>
              <a:tr h="1247775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1946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Ostatni publiczny koncert(Nowy Jork)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7775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1957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Zmarł 16 lutego 1957 roku w Los Angeles. Pochowany na cmentarzu Forest Lawn Memorial Park w Glendale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name="TextBox 12" id="12"/>
          <p:cNvSpPr txBox="true"/>
          <p:nvPr/>
        </p:nvSpPr>
        <p:spPr>
          <a:xfrm rot="0">
            <a:off x="17259300" y="9210675"/>
            <a:ext cx="152400" cy="200025"/>
          </a:xfrm>
          <a:prstGeom prst="rect">
            <a:avLst/>
          </a:prstGeom>
        </p:spPr>
        <p:txBody>
          <a:bodyPr anchor="t" rtlCol="false" tIns="0" lIns="0" bIns="0" rIns="0" wrap="none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6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3433928" y="1047750"/>
            <a:ext cx="11420144" cy="1123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50"/>
              </a:lnSpc>
            </a:pPr>
            <a:r>
              <a:rPr lang="en-US" sz="7500">
                <a:solidFill>
                  <a:srgbClr val="221F1B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Hofmann- kalendarium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81380" r="-53135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13815" y="957288"/>
            <a:ext cx="16060371" cy="8372424"/>
          </a:xfrm>
          <a:custGeom>
            <a:avLst/>
            <a:gdLst/>
            <a:ahLst/>
            <a:cxnLst/>
            <a:rect r="r" b="b" t="t" l="l"/>
            <a:pathLst>
              <a:path h="8372424" w="16060371">
                <a:moveTo>
                  <a:pt x="0" y="0"/>
                </a:moveTo>
                <a:lnTo>
                  <a:pt x="16060370" y="0"/>
                </a:lnTo>
                <a:lnTo>
                  <a:pt x="16060370" y="8372424"/>
                </a:lnTo>
                <a:lnTo>
                  <a:pt x="0" y="83724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13182" r="0" b="-13182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-741016" y="-6021857"/>
            <a:ext cx="7560945" cy="8229600"/>
          </a:xfrm>
          <a:custGeom>
            <a:avLst/>
            <a:gdLst/>
            <a:ahLst/>
            <a:cxnLst/>
            <a:rect r="r" b="b" t="t" l="l"/>
            <a:pathLst>
              <a:path h="8229600" w="7560945">
                <a:moveTo>
                  <a:pt x="0" y="0"/>
                </a:moveTo>
                <a:lnTo>
                  <a:pt x="7560945" y="0"/>
                </a:lnTo>
                <a:lnTo>
                  <a:pt x="7560945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3433928" y="1348057"/>
            <a:ext cx="11420144" cy="1123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50"/>
              </a:lnSpc>
            </a:pPr>
            <a:r>
              <a:rPr lang="en-US" sz="7500">
                <a:solidFill>
                  <a:srgbClr val="221F1B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Najbliższa rodzina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14682983" y="564666"/>
            <a:ext cx="3152630" cy="1907341"/>
          </a:xfrm>
          <a:custGeom>
            <a:avLst/>
            <a:gdLst/>
            <a:ahLst/>
            <a:cxnLst/>
            <a:rect r="r" b="b" t="t" l="l"/>
            <a:pathLst>
              <a:path h="1907341" w="3152630">
                <a:moveTo>
                  <a:pt x="0" y="0"/>
                </a:moveTo>
                <a:lnTo>
                  <a:pt x="3152629" y="0"/>
                </a:lnTo>
                <a:lnTo>
                  <a:pt x="3152629" y="1907341"/>
                </a:lnTo>
                <a:lnTo>
                  <a:pt x="0" y="19073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7" id="7"/>
          <p:cNvSpPr/>
          <p:nvPr/>
        </p:nvSpPr>
        <p:spPr>
          <a:xfrm flipH="false" flipV="false" rot="0">
            <a:off x="255156" y="8736482"/>
            <a:ext cx="2507504" cy="1550518"/>
          </a:xfrm>
          <a:custGeom>
            <a:avLst/>
            <a:gdLst/>
            <a:ahLst/>
            <a:cxnLst/>
            <a:rect r="r" b="b" t="t" l="l"/>
            <a:pathLst>
              <a:path h="1550518" w="2507504">
                <a:moveTo>
                  <a:pt x="0" y="0"/>
                </a:moveTo>
                <a:lnTo>
                  <a:pt x="2507504" y="0"/>
                </a:lnTo>
                <a:lnTo>
                  <a:pt x="2507504" y="1550518"/>
                </a:lnTo>
                <a:lnTo>
                  <a:pt x="0" y="155051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8" id="8"/>
          <p:cNvSpPr/>
          <p:nvPr/>
        </p:nvSpPr>
        <p:spPr>
          <a:xfrm flipH="false" flipV="false" rot="0">
            <a:off x="14960304" y="7900494"/>
            <a:ext cx="2875308" cy="2386506"/>
          </a:xfrm>
          <a:custGeom>
            <a:avLst/>
            <a:gdLst/>
            <a:ahLst/>
            <a:cxnLst/>
            <a:rect r="r" b="b" t="t" l="l"/>
            <a:pathLst>
              <a:path h="2386506" w="2875308">
                <a:moveTo>
                  <a:pt x="0" y="0"/>
                </a:moveTo>
                <a:lnTo>
                  <a:pt x="2875308" y="0"/>
                </a:lnTo>
                <a:lnTo>
                  <a:pt x="2875308" y="2386506"/>
                </a:lnTo>
                <a:lnTo>
                  <a:pt x="0" y="238650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9" id="9"/>
          <p:cNvSpPr/>
          <p:nvPr/>
        </p:nvSpPr>
        <p:spPr>
          <a:xfrm flipH="false" flipV="false" rot="0">
            <a:off x="5617701" y="4770261"/>
            <a:ext cx="2404456" cy="3800145"/>
          </a:xfrm>
          <a:custGeom>
            <a:avLst/>
            <a:gdLst/>
            <a:ahLst/>
            <a:cxnLst/>
            <a:rect r="r" b="b" t="t" l="l"/>
            <a:pathLst>
              <a:path h="3800145" w="2404456">
                <a:moveTo>
                  <a:pt x="0" y="0"/>
                </a:moveTo>
                <a:lnTo>
                  <a:pt x="2404456" y="0"/>
                </a:lnTo>
                <a:lnTo>
                  <a:pt x="2404456" y="3800145"/>
                </a:lnTo>
                <a:lnTo>
                  <a:pt x="0" y="380014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10" id="10"/>
          <p:cNvSpPr/>
          <p:nvPr/>
        </p:nvSpPr>
        <p:spPr>
          <a:xfrm flipH="false" flipV="false" rot="0">
            <a:off x="12283344" y="4460533"/>
            <a:ext cx="2896426" cy="4114800"/>
          </a:xfrm>
          <a:custGeom>
            <a:avLst/>
            <a:gdLst/>
            <a:ahLst/>
            <a:cxnLst/>
            <a:rect r="r" b="b" t="t" l="l"/>
            <a:pathLst>
              <a:path h="4114800" w="2896426">
                <a:moveTo>
                  <a:pt x="0" y="0"/>
                </a:moveTo>
                <a:lnTo>
                  <a:pt x="2896427" y="0"/>
                </a:lnTo>
                <a:lnTo>
                  <a:pt x="289642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AutoShape 11" id="11"/>
          <p:cNvSpPr/>
          <p:nvPr/>
        </p:nvSpPr>
        <p:spPr>
          <a:xfrm flipV="true">
            <a:off x="9144000" y="2472007"/>
            <a:ext cx="0" cy="649224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12" id="12"/>
          <p:cNvSpPr/>
          <p:nvPr/>
        </p:nvSpPr>
        <p:spPr>
          <a:xfrm flipH="false" flipV="false" rot="0">
            <a:off x="2198792" y="4927588"/>
            <a:ext cx="2470272" cy="3485491"/>
          </a:xfrm>
          <a:custGeom>
            <a:avLst/>
            <a:gdLst/>
            <a:ahLst/>
            <a:cxnLst/>
            <a:rect r="r" b="b" t="t" l="l"/>
            <a:pathLst>
              <a:path h="3485491" w="2470272">
                <a:moveTo>
                  <a:pt x="0" y="0"/>
                </a:moveTo>
                <a:lnTo>
                  <a:pt x="2470272" y="0"/>
                </a:lnTo>
                <a:lnTo>
                  <a:pt x="2470272" y="3485491"/>
                </a:lnTo>
                <a:lnTo>
                  <a:pt x="0" y="3485491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-9800" t="0" r="-2115" b="-1853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4394947" y="2520550"/>
            <a:ext cx="1688068" cy="6299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79"/>
              </a:lnSpc>
            </a:pPr>
            <a:r>
              <a:rPr lang="en-US" sz="3699" u="sng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Rodzice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2279559" y="2520550"/>
            <a:ext cx="1547001" cy="6299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79"/>
              </a:lnSpc>
            </a:pPr>
            <a:r>
              <a:rPr lang="en-US" sz="3699" u="sng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Żony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2701522" y="3326424"/>
            <a:ext cx="5074919" cy="9055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61344" indent="-280672" lvl="1">
              <a:lnSpc>
                <a:spcPts val="364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Ojciec: Kazimierz Hofmann </a:t>
            </a:r>
          </a:p>
          <a:p>
            <a:pPr algn="just" marL="561344" indent="-280672" lvl="1">
              <a:lnSpc>
                <a:spcPts val="364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Matka: Matylda Pindelska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0515600" y="3326424"/>
            <a:ext cx="5074919" cy="9055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61344" indent="-280672" lvl="1">
              <a:lnSpc>
                <a:spcPts val="364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Pierwsza żona: Maria Eustis</a:t>
            </a:r>
          </a:p>
          <a:p>
            <a:pPr algn="l" marL="561344" indent="-280672" lvl="1">
              <a:lnSpc>
                <a:spcPts val="364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Druga żona: Betty Short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7259300" y="9210675"/>
            <a:ext cx="152400" cy="200025"/>
          </a:xfrm>
          <a:prstGeom prst="rect">
            <a:avLst/>
          </a:prstGeom>
        </p:spPr>
        <p:txBody>
          <a:bodyPr anchor="t" rtlCol="false" tIns="0" lIns="0" bIns="0" rIns="0" wrap="none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81380" r="-53135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13815" y="957288"/>
            <a:ext cx="16060371" cy="8372424"/>
          </a:xfrm>
          <a:custGeom>
            <a:avLst/>
            <a:gdLst/>
            <a:ahLst/>
            <a:cxnLst/>
            <a:rect r="r" b="b" t="t" l="l"/>
            <a:pathLst>
              <a:path h="8372424" w="16060371">
                <a:moveTo>
                  <a:pt x="0" y="0"/>
                </a:moveTo>
                <a:lnTo>
                  <a:pt x="16060370" y="0"/>
                </a:lnTo>
                <a:lnTo>
                  <a:pt x="16060370" y="8372424"/>
                </a:lnTo>
                <a:lnTo>
                  <a:pt x="0" y="83724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13182" r="0" b="-13182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-741016" y="-6021857"/>
            <a:ext cx="7560945" cy="8229600"/>
          </a:xfrm>
          <a:custGeom>
            <a:avLst/>
            <a:gdLst/>
            <a:ahLst/>
            <a:cxnLst/>
            <a:rect r="r" b="b" t="t" l="l"/>
            <a:pathLst>
              <a:path h="8229600" w="7560945">
                <a:moveTo>
                  <a:pt x="0" y="0"/>
                </a:moveTo>
                <a:lnTo>
                  <a:pt x="7560945" y="0"/>
                </a:lnTo>
                <a:lnTo>
                  <a:pt x="7560945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4682983" y="564666"/>
            <a:ext cx="3152630" cy="1907341"/>
          </a:xfrm>
          <a:custGeom>
            <a:avLst/>
            <a:gdLst/>
            <a:ahLst/>
            <a:cxnLst/>
            <a:rect r="r" b="b" t="t" l="l"/>
            <a:pathLst>
              <a:path h="1907341" w="3152630">
                <a:moveTo>
                  <a:pt x="0" y="0"/>
                </a:moveTo>
                <a:lnTo>
                  <a:pt x="3152629" y="0"/>
                </a:lnTo>
                <a:lnTo>
                  <a:pt x="3152629" y="1907341"/>
                </a:lnTo>
                <a:lnTo>
                  <a:pt x="0" y="19073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6" id="6"/>
          <p:cNvSpPr/>
          <p:nvPr/>
        </p:nvSpPr>
        <p:spPr>
          <a:xfrm flipH="false" flipV="false" rot="0">
            <a:off x="255156" y="8736482"/>
            <a:ext cx="2507504" cy="1550518"/>
          </a:xfrm>
          <a:custGeom>
            <a:avLst/>
            <a:gdLst/>
            <a:ahLst/>
            <a:cxnLst/>
            <a:rect r="r" b="b" t="t" l="l"/>
            <a:pathLst>
              <a:path h="1550518" w="2507504">
                <a:moveTo>
                  <a:pt x="0" y="0"/>
                </a:moveTo>
                <a:lnTo>
                  <a:pt x="2507504" y="0"/>
                </a:lnTo>
                <a:lnTo>
                  <a:pt x="2507504" y="1550518"/>
                </a:lnTo>
                <a:lnTo>
                  <a:pt x="0" y="155051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7" id="7"/>
          <p:cNvSpPr/>
          <p:nvPr/>
        </p:nvSpPr>
        <p:spPr>
          <a:xfrm flipH="false" flipV="false" rot="0">
            <a:off x="14960304" y="7900494"/>
            <a:ext cx="2875308" cy="2386506"/>
          </a:xfrm>
          <a:custGeom>
            <a:avLst/>
            <a:gdLst/>
            <a:ahLst/>
            <a:cxnLst/>
            <a:rect r="r" b="b" t="t" l="l"/>
            <a:pathLst>
              <a:path h="2386506" w="2875308">
                <a:moveTo>
                  <a:pt x="0" y="0"/>
                </a:moveTo>
                <a:lnTo>
                  <a:pt x="2875308" y="0"/>
                </a:lnTo>
                <a:lnTo>
                  <a:pt x="2875308" y="2386506"/>
                </a:lnTo>
                <a:lnTo>
                  <a:pt x="0" y="238650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8" id="8"/>
          <p:cNvSpPr/>
          <p:nvPr/>
        </p:nvSpPr>
        <p:spPr>
          <a:xfrm flipH="false" flipV="false" rot="0">
            <a:off x="6600065" y="6398514"/>
            <a:ext cx="2403120" cy="1889453"/>
          </a:xfrm>
          <a:custGeom>
            <a:avLst/>
            <a:gdLst/>
            <a:ahLst/>
            <a:cxnLst/>
            <a:rect r="r" b="b" t="t" l="l"/>
            <a:pathLst>
              <a:path h="1889453" w="2403120">
                <a:moveTo>
                  <a:pt x="0" y="0"/>
                </a:moveTo>
                <a:lnTo>
                  <a:pt x="2403120" y="0"/>
                </a:lnTo>
                <a:lnTo>
                  <a:pt x="2403120" y="1889453"/>
                </a:lnTo>
                <a:lnTo>
                  <a:pt x="0" y="1889453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852196" y="2609092"/>
            <a:ext cx="5340706" cy="2534408"/>
          </a:xfrm>
          <a:custGeom>
            <a:avLst/>
            <a:gdLst/>
            <a:ahLst/>
            <a:cxnLst/>
            <a:rect r="r" b="b" t="t" l="l"/>
            <a:pathLst>
              <a:path h="2534408" w="5340706">
                <a:moveTo>
                  <a:pt x="0" y="0"/>
                </a:moveTo>
                <a:lnTo>
                  <a:pt x="5340706" y="0"/>
                </a:lnTo>
                <a:lnTo>
                  <a:pt x="5340706" y="2534408"/>
                </a:lnTo>
                <a:lnTo>
                  <a:pt x="0" y="253440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0312004" y="2472007"/>
            <a:ext cx="1895948" cy="2620028"/>
          </a:xfrm>
          <a:custGeom>
            <a:avLst/>
            <a:gdLst/>
            <a:ahLst/>
            <a:cxnLst/>
            <a:rect r="r" b="b" t="t" l="l"/>
            <a:pathLst>
              <a:path h="2620028" w="1895948">
                <a:moveTo>
                  <a:pt x="0" y="0"/>
                </a:moveTo>
                <a:lnTo>
                  <a:pt x="1895948" y="0"/>
                </a:lnTo>
                <a:lnTo>
                  <a:pt x="1895948" y="2620028"/>
                </a:lnTo>
                <a:lnTo>
                  <a:pt x="0" y="262002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3638073" y="5092035"/>
            <a:ext cx="2431998" cy="2373708"/>
          </a:xfrm>
          <a:custGeom>
            <a:avLst/>
            <a:gdLst/>
            <a:ahLst/>
            <a:cxnLst/>
            <a:rect r="r" b="b" t="t" l="l"/>
            <a:pathLst>
              <a:path h="2373708" w="2431998">
                <a:moveTo>
                  <a:pt x="0" y="0"/>
                </a:moveTo>
                <a:lnTo>
                  <a:pt x="2431998" y="0"/>
                </a:lnTo>
                <a:lnTo>
                  <a:pt x="2431998" y="2373708"/>
                </a:lnTo>
                <a:lnTo>
                  <a:pt x="0" y="2373708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2775863">
            <a:off x="4742998" y="6469950"/>
            <a:ext cx="1749275" cy="494170"/>
          </a:xfrm>
          <a:custGeom>
            <a:avLst/>
            <a:gdLst/>
            <a:ahLst/>
            <a:cxnLst/>
            <a:rect r="r" b="b" t="t" l="l"/>
            <a:pathLst>
              <a:path h="494170" w="1749275">
                <a:moveTo>
                  <a:pt x="0" y="0"/>
                </a:moveTo>
                <a:lnTo>
                  <a:pt x="1749276" y="0"/>
                </a:lnTo>
                <a:lnTo>
                  <a:pt x="1749276" y="494170"/>
                </a:lnTo>
                <a:lnTo>
                  <a:pt x="0" y="49417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17259300" y="9210675"/>
            <a:ext cx="152400" cy="200025"/>
          </a:xfrm>
          <a:prstGeom prst="rect">
            <a:avLst/>
          </a:prstGeom>
        </p:spPr>
        <p:txBody>
          <a:bodyPr anchor="t" rtlCol="false" tIns="0" lIns="0" bIns="0" rIns="0" wrap="none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221F1B"/>
                </a:solidFill>
                <a:latin typeface="Open Sans"/>
                <a:ea typeface="Open Sans"/>
                <a:cs typeface="Open Sans"/>
                <a:sym typeface="Open Sans"/>
              </a:rPr>
              <a:t>8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3433928" y="1348057"/>
            <a:ext cx="11420144" cy="1123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50"/>
              </a:lnSpc>
            </a:pPr>
            <a:r>
              <a:rPr lang="en-US" sz="7500">
                <a:solidFill>
                  <a:srgbClr val="221F1B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Dzieciństwo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2762660" y="5211953"/>
            <a:ext cx="3490875" cy="5143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Kraków</a:t>
            </a:r>
          </a:p>
        </p:txBody>
      </p:sp>
      <p:sp>
        <p:nvSpPr>
          <p:cNvPr name="Freeform 16" id="16"/>
          <p:cNvSpPr/>
          <p:nvPr/>
        </p:nvSpPr>
        <p:spPr>
          <a:xfrm flipH="false" flipV="false" rot="-3232767">
            <a:off x="8467273" y="5617783"/>
            <a:ext cx="1749275" cy="494170"/>
          </a:xfrm>
          <a:custGeom>
            <a:avLst/>
            <a:gdLst/>
            <a:ahLst/>
            <a:cxnLst/>
            <a:rect r="r" b="b" t="t" l="l"/>
            <a:pathLst>
              <a:path h="494170" w="1749275">
                <a:moveTo>
                  <a:pt x="0" y="0"/>
                </a:moveTo>
                <a:lnTo>
                  <a:pt x="1749275" y="0"/>
                </a:lnTo>
                <a:lnTo>
                  <a:pt x="1749275" y="494171"/>
                </a:lnTo>
                <a:lnTo>
                  <a:pt x="0" y="494171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2478153">
            <a:off x="12430308" y="4082040"/>
            <a:ext cx="1749275" cy="494170"/>
          </a:xfrm>
          <a:custGeom>
            <a:avLst/>
            <a:gdLst/>
            <a:ahLst/>
            <a:cxnLst/>
            <a:rect r="r" b="b" t="t" l="l"/>
            <a:pathLst>
              <a:path h="494170" w="1749275">
                <a:moveTo>
                  <a:pt x="0" y="0"/>
                </a:moveTo>
                <a:lnTo>
                  <a:pt x="1749276" y="0"/>
                </a:lnTo>
                <a:lnTo>
                  <a:pt x="1749276" y="494170"/>
                </a:lnTo>
                <a:lnTo>
                  <a:pt x="0" y="49417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8" id="18"/>
          <p:cNvSpPr txBox="true"/>
          <p:nvPr/>
        </p:nvSpPr>
        <p:spPr>
          <a:xfrm rot="0">
            <a:off x="10417492" y="5173852"/>
            <a:ext cx="1684973" cy="10477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Rodzina </a:t>
            </a:r>
          </a:p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muzyków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6400829" y="8364167"/>
            <a:ext cx="3171944" cy="5143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20 stycznia 1876r.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3744305" y="7462662"/>
            <a:ext cx="2431998" cy="10477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“Dziecko fortepianu”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81380" r="-53135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13815" y="957288"/>
            <a:ext cx="16060371" cy="8372424"/>
          </a:xfrm>
          <a:custGeom>
            <a:avLst/>
            <a:gdLst/>
            <a:ahLst/>
            <a:cxnLst/>
            <a:rect r="r" b="b" t="t" l="l"/>
            <a:pathLst>
              <a:path h="8372424" w="16060371">
                <a:moveTo>
                  <a:pt x="0" y="0"/>
                </a:moveTo>
                <a:lnTo>
                  <a:pt x="16060370" y="0"/>
                </a:lnTo>
                <a:lnTo>
                  <a:pt x="16060370" y="8372424"/>
                </a:lnTo>
                <a:lnTo>
                  <a:pt x="0" y="83724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13182" r="0" b="-13182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-741016" y="-6021857"/>
            <a:ext cx="7560945" cy="8229600"/>
          </a:xfrm>
          <a:custGeom>
            <a:avLst/>
            <a:gdLst/>
            <a:ahLst/>
            <a:cxnLst/>
            <a:rect r="r" b="b" t="t" l="l"/>
            <a:pathLst>
              <a:path h="8229600" w="7560945">
                <a:moveTo>
                  <a:pt x="0" y="0"/>
                </a:moveTo>
                <a:lnTo>
                  <a:pt x="7560945" y="0"/>
                </a:lnTo>
                <a:lnTo>
                  <a:pt x="7560945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grpSp>
        <p:nvGrpSpPr>
          <p:cNvPr name="Group 5" id="5"/>
          <p:cNvGrpSpPr>
            <a:grpSpLocks noChangeAspect="true"/>
          </p:cNvGrpSpPr>
          <p:nvPr/>
        </p:nvGrpSpPr>
        <p:grpSpPr>
          <a:xfrm rot="0">
            <a:off x="2380903" y="2791567"/>
            <a:ext cx="3841491" cy="4703866"/>
            <a:chOff x="0" y="0"/>
            <a:chExt cx="3733800" cy="45720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319362" y="480818"/>
              <a:ext cx="3095077" cy="3610363"/>
            </a:xfrm>
            <a:custGeom>
              <a:avLst/>
              <a:gdLst/>
              <a:ahLst/>
              <a:cxnLst/>
              <a:rect r="r" b="b" t="t" l="l"/>
              <a:pathLst>
                <a:path h="3610363" w="3095077">
                  <a:moveTo>
                    <a:pt x="0" y="0"/>
                  </a:moveTo>
                  <a:lnTo>
                    <a:pt x="3095077" y="0"/>
                  </a:lnTo>
                  <a:lnTo>
                    <a:pt x="3095077" y="3610364"/>
                  </a:lnTo>
                  <a:lnTo>
                    <a:pt x="0" y="3610364"/>
                  </a:lnTo>
                  <a:close/>
                </a:path>
              </a:pathLst>
            </a:custGeom>
            <a:blipFill>
              <a:blip r:embed="rId5"/>
              <a:stretch>
                <a:fillRect l="-37406" t="0" r="-37406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3733800" cy="4572000"/>
            </a:xfrm>
            <a:custGeom>
              <a:avLst/>
              <a:gdLst/>
              <a:ahLst/>
              <a:cxnLst/>
              <a:rect r="r" b="b" t="t" l="l"/>
              <a:pathLst>
                <a:path h="4572000" w="3733800">
                  <a:moveTo>
                    <a:pt x="0" y="0"/>
                  </a:moveTo>
                  <a:lnTo>
                    <a:pt x="3733800" y="0"/>
                  </a:lnTo>
                  <a:lnTo>
                    <a:pt x="3733800" y="4572000"/>
                  </a:lnTo>
                  <a:lnTo>
                    <a:pt x="0" y="4572000"/>
                  </a:lnTo>
                  <a:close/>
                </a:path>
              </a:pathLst>
            </a:custGeom>
            <a:blipFill>
              <a:blip r:embed="rId6"/>
              <a:stretch>
                <a:fillRect l="-51" t="0" r="-51" b="0"/>
              </a:stretch>
            </a:blipFill>
          </p:spPr>
        </p:sp>
      </p:grpSp>
      <p:grpSp>
        <p:nvGrpSpPr>
          <p:cNvPr name="Group 8" id="8"/>
          <p:cNvGrpSpPr>
            <a:grpSpLocks noChangeAspect="true"/>
          </p:cNvGrpSpPr>
          <p:nvPr/>
        </p:nvGrpSpPr>
        <p:grpSpPr>
          <a:xfrm rot="0">
            <a:off x="7223255" y="2791567"/>
            <a:ext cx="3841491" cy="4703866"/>
            <a:chOff x="0" y="0"/>
            <a:chExt cx="3733800" cy="457200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319362" y="480818"/>
              <a:ext cx="3095077" cy="3610363"/>
            </a:xfrm>
            <a:custGeom>
              <a:avLst/>
              <a:gdLst/>
              <a:ahLst/>
              <a:cxnLst/>
              <a:rect r="r" b="b" t="t" l="l"/>
              <a:pathLst>
                <a:path h="3610363" w="3095077">
                  <a:moveTo>
                    <a:pt x="0" y="0"/>
                  </a:moveTo>
                  <a:lnTo>
                    <a:pt x="3095077" y="0"/>
                  </a:lnTo>
                  <a:lnTo>
                    <a:pt x="3095077" y="3610364"/>
                  </a:lnTo>
                  <a:lnTo>
                    <a:pt x="0" y="3610364"/>
                  </a:lnTo>
                  <a:close/>
                </a:path>
              </a:pathLst>
            </a:custGeom>
            <a:blipFill>
              <a:blip r:embed="rId7"/>
              <a:stretch>
                <a:fillRect l="-37406" t="0" r="-37406" b="0"/>
              </a:stretch>
            </a:blipFill>
          </p:spPr>
        </p:sp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3733800" cy="4572000"/>
            </a:xfrm>
            <a:custGeom>
              <a:avLst/>
              <a:gdLst/>
              <a:ahLst/>
              <a:cxnLst/>
              <a:rect r="r" b="b" t="t" l="l"/>
              <a:pathLst>
                <a:path h="4572000" w="3733800">
                  <a:moveTo>
                    <a:pt x="0" y="0"/>
                  </a:moveTo>
                  <a:lnTo>
                    <a:pt x="3733800" y="0"/>
                  </a:lnTo>
                  <a:lnTo>
                    <a:pt x="3733800" y="4572000"/>
                  </a:lnTo>
                  <a:lnTo>
                    <a:pt x="0" y="4572000"/>
                  </a:lnTo>
                  <a:close/>
                </a:path>
              </a:pathLst>
            </a:custGeom>
            <a:blipFill>
              <a:blip r:embed="rId6"/>
              <a:stretch>
                <a:fillRect l="-51" t="0" r="-51" b="0"/>
              </a:stretch>
            </a:blipFill>
          </p:spPr>
        </p:sp>
      </p:grpSp>
      <p:grpSp>
        <p:nvGrpSpPr>
          <p:cNvPr name="Group 11" id="11"/>
          <p:cNvGrpSpPr>
            <a:grpSpLocks noChangeAspect="true"/>
          </p:cNvGrpSpPr>
          <p:nvPr/>
        </p:nvGrpSpPr>
        <p:grpSpPr>
          <a:xfrm rot="0">
            <a:off x="12064870" y="2791567"/>
            <a:ext cx="3841491" cy="4703866"/>
            <a:chOff x="0" y="0"/>
            <a:chExt cx="3733800" cy="457200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319362" y="480818"/>
              <a:ext cx="3095077" cy="3610363"/>
            </a:xfrm>
            <a:custGeom>
              <a:avLst/>
              <a:gdLst/>
              <a:ahLst/>
              <a:cxnLst/>
              <a:rect r="r" b="b" t="t" l="l"/>
              <a:pathLst>
                <a:path h="3610363" w="3095077">
                  <a:moveTo>
                    <a:pt x="0" y="0"/>
                  </a:moveTo>
                  <a:lnTo>
                    <a:pt x="3095077" y="0"/>
                  </a:lnTo>
                  <a:lnTo>
                    <a:pt x="3095077" y="3610364"/>
                  </a:lnTo>
                  <a:lnTo>
                    <a:pt x="0" y="3610364"/>
                  </a:lnTo>
                  <a:close/>
                </a:path>
              </a:pathLst>
            </a:custGeom>
            <a:blipFill>
              <a:blip r:embed="rId8"/>
              <a:stretch>
                <a:fillRect l="-37406" t="0" r="-37406" b="0"/>
              </a:stretch>
            </a:blipFill>
          </p:spPr>
        </p:sp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3733800" cy="4572000"/>
            </a:xfrm>
            <a:custGeom>
              <a:avLst/>
              <a:gdLst/>
              <a:ahLst/>
              <a:cxnLst/>
              <a:rect r="r" b="b" t="t" l="l"/>
              <a:pathLst>
                <a:path h="4572000" w="3733800">
                  <a:moveTo>
                    <a:pt x="0" y="0"/>
                  </a:moveTo>
                  <a:lnTo>
                    <a:pt x="3733800" y="0"/>
                  </a:lnTo>
                  <a:lnTo>
                    <a:pt x="3733800" y="4572000"/>
                  </a:lnTo>
                  <a:lnTo>
                    <a:pt x="0" y="4572000"/>
                  </a:lnTo>
                  <a:close/>
                </a:path>
              </a:pathLst>
            </a:custGeom>
            <a:blipFill>
              <a:blip r:embed="rId6"/>
              <a:stretch>
                <a:fillRect l="-51" t="0" r="-51" b="0"/>
              </a:stretch>
            </a:blipFill>
          </p:spPr>
        </p:sp>
      </p:grpSp>
      <p:sp>
        <p:nvSpPr>
          <p:cNvPr name="TextBox 14" id="14"/>
          <p:cNvSpPr txBox="true"/>
          <p:nvPr/>
        </p:nvSpPr>
        <p:spPr>
          <a:xfrm rot="0">
            <a:off x="3433928" y="1348057"/>
            <a:ext cx="11420144" cy="1123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50"/>
              </a:lnSpc>
            </a:pPr>
            <a:r>
              <a:rPr lang="en-US" sz="7500">
                <a:solidFill>
                  <a:srgbClr val="221F1B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Cudowne dziecko</a:t>
            </a:r>
          </a:p>
        </p:txBody>
      </p:sp>
      <p:sp>
        <p:nvSpPr>
          <p:cNvPr name="Freeform 15" id="15"/>
          <p:cNvSpPr/>
          <p:nvPr/>
        </p:nvSpPr>
        <p:spPr>
          <a:xfrm flipH="false" flipV="false" rot="0">
            <a:off x="14682983" y="564666"/>
            <a:ext cx="3152630" cy="1907341"/>
          </a:xfrm>
          <a:custGeom>
            <a:avLst/>
            <a:gdLst/>
            <a:ahLst/>
            <a:cxnLst/>
            <a:rect r="r" b="b" t="t" l="l"/>
            <a:pathLst>
              <a:path h="1907341" w="3152630">
                <a:moveTo>
                  <a:pt x="0" y="0"/>
                </a:moveTo>
                <a:lnTo>
                  <a:pt x="3152629" y="0"/>
                </a:lnTo>
                <a:lnTo>
                  <a:pt x="3152629" y="1907341"/>
                </a:lnTo>
                <a:lnTo>
                  <a:pt x="0" y="1907341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16" id="16"/>
          <p:cNvSpPr/>
          <p:nvPr/>
        </p:nvSpPr>
        <p:spPr>
          <a:xfrm flipH="false" flipV="false" rot="0">
            <a:off x="255156" y="8736482"/>
            <a:ext cx="2507504" cy="1550518"/>
          </a:xfrm>
          <a:custGeom>
            <a:avLst/>
            <a:gdLst/>
            <a:ahLst/>
            <a:cxnLst/>
            <a:rect r="r" b="b" t="t" l="l"/>
            <a:pathLst>
              <a:path h="1550518" w="2507504">
                <a:moveTo>
                  <a:pt x="0" y="0"/>
                </a:moveTo>
                <a:lnTo>
                  <a:pt x="2507504" y="0"/>
                </a:lnTo>
                <a:lnTo>
                  <a:pt x="2507504" y="1550518"/>
                </a:lnTo>
                <a:lnTo>
                  <a:pt x="0" y="1550518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17" id="17"/>
          <p:cNvSpPr/>
          <p:nvPr/>
        </p:nvSpPr>
        <p:spPr>
          <a:xfrm flipH="false" flipV="false" rot="0">
            <a:off x="14960304" y="7900494"/>
            <a:ext cx="2875308" cy="2386506"/>
          </a:xfrm>
          <a:custGeom>
            <a:avLst/>
            <a:gdLst/>
            <a:ahLst/>
            <a:cxnLst/>
            <a:rect r="r" b="b" t="t" l="l"/>
            <a:pathLst>
              <a:path h="2386506" w="2875308">
                <a:moveTo>
                  <a:pt x="0" y="0"/>
                </a:moveTo>
                <a:lnTo>
                  <a:pt x="2875308" y="0"/>
                </a:lnTo>
                <a:lnTo>
                  <a:pt x="2875308" y="2386506"/>
                </a:lnTo>
                <a:lnTo>
                  <a:pt x="0" y="238650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grpSp>
        <p:nvGrpSpPr>
          <p:cNvPr name="Group 18" id="18"/>
          <p:cNvGrpSpPr/>
          <p:nvPr/>
        </p:nvGrpSpPr>
        <p:grpSpPr>
          <a:xfrm rot="0">
            <a:off x="6323863" y="4928043"/>
            <a:ext cx="797923" cy="430914"/>
            <a:chOff x="0" y="0"/>
            <a:chExt cx="812800" cy="438948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812800" cy="438948"/>
            </a:xfrm>
            <a:custGeom>
              <a:avLst/>
              <a:gdLst/>
              <a:ahLst/>
              <a:cxnLst/>
              <a:rect r="r" b="b" t="t" l="l"/>
              <a:pathLst>
                <a:path h="438948" w="812800">
                  <a:moveTo>
                    <a:pt x="812800" y="219474"/>
                  </a:moveTo>
                  <a:lnTo>
                    <a:pt x="406400" y="0"/>
                  </a:lnTo>
                  <a:lnTo>
                    <a:pt x="406400" y="203200"/>
                  </a:lnTo>
                  <a:lnTo>
                    <a:pt x="0" y="203200"/>
                  </a:lnTo>
                  <a:lnTo>
                    <a:pt x="0" y="235748"/>
                  </a:lnTo>
                  <a:lnTo>
                    <a:pt x="406400" y="235748"/>
                  </a:lnTo>
                  <a:lnTo>
                    <a:pt x="406400" y="438948"/>
                  </a:lnTo>
                  <a:lnTo>
                    <a:pt x="812800" y="219474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20" id="20"/>
            <p:cNvSpPr txBox="true"/>
            <p:nvPr/>
          </p:nvSpPr>
          <p:spPr>
            <a:xfrm>
              <a:off x="0" y="155575"/>
              <a:ext cx="711200" cy="8017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grpSp>
        <p:nvGrpSpPr>
          <p:cNvPr name="Group 21" id="21"/>
          <p:cNvGrpSpPr/>
          <p:nvPr/>
        </p:nvGrpSpPr>
        <p:grpSpPr>
          <a:xfrm rot="0">
            <a:off x="11169520" y="4928043"/>
            <a:ext cx="797923" cy="430914"/>
            <a:chOff x="0" y="0"/>
            <a:chExt cx="812800" cy="438948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812800" cy="438948"/>
            </a:xfrm>
            <a:custGeom>
              <a:avLst/>
              <a:gdLst/>
              <a:ahLst/>
              <a:cxnLst/>
              <a:rect r="r" b="b" t="t" l="l"/>
              <a:pathLst>
                <a:path h="438948" w="812800">
                  <a:moveTo>
                    <a:pt x="812800" y="219474"/>
                  </a:moveTo>
                  <a:lnTo>
                    <a:pt x="406400" y="0"/>
                  </a:lnTo>
                  <a:lnTo>
                    <a:pt x="406400" y="203200"/>
                  </a:lnTo>
                  <a:lnTo>
                    <a:pt x="0" y="203200"/>
                  </a:lnTo>
                  <a:lnTo>
                    <a:pt x="0" y="235748"/>
                  </a:lnTo>
                  <a:lnTo>
                    <a:pt x="406400" y="235748"/>
                  </a:lnTo>
                  <a:lnTo>
                    <a:pt x="406400" y="438948"/>
                  </a:lnTo>
                  <a:lnTo>
                    <a:pt x="812800" y="219474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0" y="155575"/>
              <a:ext cx="711200" cy="8017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sp>
        <p:nvSpPr>
          <p:cNvPr name="Freeform 24" id="24"/>
          <p:cNvSpPr/>
          <p:nvPr/>
        </p:nvSpPr>
        <p:spPr>
          <a:xfrm flipH="false" flipV="false" rot="-10800000">
            <a:off x="4026855" y="7582290"/>
            <a:ext cx="337358" cy="212229"/>
          </a:xfrm>
          <a:custGeom>
            <a:avLst/>
            <a:gdLst/>
            <a:ahLst/>
            <a:cxnLst/>
            <a:rect r="r" b="b" t="t" l="l"/>
            <a:pathLst>
              <a:path h="212229" w="337358">
                <a:moveTo>
                  <a:pt x="0" y="0"/>
                </a:moveTo>
                <a:lnTo>
                  <a:pt x="337358" y="0"/>
                </a:lnTo>
                <a:lnTo>
                  <a:pt x="337358" y="212229"/>
                </a:lnTo>
                <a:lnTo>
                  <a:pt x="0" y="212229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5" id="25"/>
          <p:cNvSpPr txBox="true"/>
          <p:nvPr/>
        </p:nvSpPr>
        <p:spPr>
          <a:xfrm rot="0">
            <a:off x="17259300" y="9210675"/>
            <a:ext cx="152400" cy="200025"/>
          </a:xfrm>
          <a:prstGeom prst="rect">
            <a:avLst/>
          </a:prstGeom>
        </p:spPr>
        <p:txBody>
          <a:bodyPr anchor="t" rtlCol="false" tIns="0" lIns="0" bIns="0" rIns="0" wrap="none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9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3401476" y="6801136"/>
            <a:ext cx="1800344" cy="5143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Warszawa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8505587" y="6801136"/>
            <a:ext cx="1276826" cy="5143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Europa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13201291" y="6801136"/>
            <a:ext cx="1568648" cy="5143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Ameryka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2762660" y="7905028"/>
            <a:ext cx="2791658" cy="4813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20"/>
              </a:lnSpc>
            </a:pPr>
            <a:r>
              <a:rPr lang="en-US" sz="28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Pierwszy koncert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8447961" y="7905028"/>
            <a:ext cx="1392079" cy="4813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20"/>
              </a:lnSpc>
            </a:pPr>
            <a:r>
              <a:rPr lang="en-US" sz="28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Tournée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13036034" y="7910019"/>
            <a:ext cx="2108240" cy="9766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20"/>
              </a:lnSpc>
            </a:pPr>
            <a:r>
              <a:rPr lang="en-US" sz="28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52 koncerty </a:t>
            </a:r>
          </a:p>
          <a:p>
            <a:pPr algn="ctr">
              <a:lnSpc>
                <a:spcPts val="3920"/>
              </a:lnSpc>
            </a:pPr>
            <a:r>
              <a:rPr lang="en-US" sz="28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w 10 tygodni</a:t>
            </a:r>
          </a:p>
        </p:txBody>
      </p:sp>
      <p:sp>
        <p:nvSpPr>
          <p:cNvPr name="Freeform 32" id="32"/>
          <p:cNvSpPr/>
          <p:nvPr/>
        </p:nvSpPr>
        <p:spPr>
          <a:xfrm flipH="false" flipV="false" rot="-10800000">
            <a:off x="8975321" y="7582290"/>
            <a:ext cx="337358" cy="212229"/>
          </a:xfrm>
          <a:custGeom>
            <a:avLst/>
            <a:gdLst/>
            <a:ahLst/>
            <a:cxnLst/>
            <a:rect r="r" b="b" t="t" l="l"/>
            <a:pathLst>
              <a:path h="212229" w="337358">
                <a:moveTo>
                  <a:pt x="0" y="0"/>
                </a:moveTo>
                <a:lnTo>
                  <a:pt x="337358" y="0"/>
                </a:lnTo>
                <a:lnTo>
                  <a:pt x="337358" y="212229"/>
                </a:lnTo>
                <a:lnTo>
                  <a:pt x="0" y="212229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3" id="33"/>
          <p:cNvSpPr/>
          <p:nvPr/>
        </p:nvSpPr>
        <p:spPr>
          <a:xfrm flipH="false" flipV="false" rot="-10800000">
            <a:off x="13921475" y="7625700"/>
            <a:ext cx="337358" cy="212229"/>
          </a:xfrm>
          <a:custGeom>
            <a:avLst/>
            <a:gdLst/>
            <a:ahLst/>
            <a:cxnLst/>
            <a:rect r="r" b="b" t="t" l="l"/>
            <a:pathLst>
              <a:path h="212229" w="337358">
                <a:moveTo>
                  <a:pt x="0" y="0"/>
                </a:moveTo>
                <a:lnTo>
                  <a:pt x="337358" y="0"/>
                </a:lnTo>
                <a:lnTo>
                  <a:pt x="337358" y="212229"/>
                </a:lnTo>
                <a:lnTo>
                  <a:pt x="0" y="212229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DAG2OMYQopI</dc:identifier>
  <dcterms:modified xsi:type="dcterms:W3CDTF">2011-08-01T06:04:30Z</dcterms:modified>
  <cp:revision>1</cp:revision>
  <dc:title>Józef Kazimierz Hofmann</dc:title>
</cp:coreProperties>
</file>